
<file path=[Content_Types].xml><?xml version="1.0" encoding="utf-8"?>
<Types xmlns="http://schemas.openxmlformats.org/package/2006/content-types">
  <Default Extension="png" ContentType="image/png"/>
  <Default Extension="tmp"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ink/ink1.xml" ContentType="application/inkml+xml"/>
  <Override PartName="/ppt/ink/ink2.xml" ContentType="application/inkml+xml"/>
  <Override PartName="/ppt/ink/ink3.xml" ContentType="application/inkml+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1"/>
  </p:notesMasterIdLst>
  <p:handoutMasterIdLst>
    <p:handoutMasterId r:id="rId42"/>
  </p:handoutMasterIdLst>
  <p:sldIdLst>
    <p:sldId id="257" r:id="rId2"/>
    <p:sldId id="272" r:id="rId3"/>
    <p:sldId id="273" r:id="rId4"/>
    <p:sldId id="274" r:id="rId5"/>
    <p:sldId id="264" r:id="rId6"/>
    <p:sldId id="260" r:id="rId7"/>
    <p:sldId id="263" r:id="rId8"/>
    <p:sldId id="262" r:id="rId9"/>
    <p:sldId id="259" r:id="rId10"/>
    <p:sldId id="258" r:id="rId11"/>
    <p:sldId id="271" r:id="rId12"/>
    <p:sldId id="318" r:id="rId13"/>
    <p:sldId id="319" r:id="rId14"/>
    <p:sldId id="320" r:id="rId15"/>
    <p:sldId id="277" r:id="rId16"/>
    <p:sldId id="302" r:id="rId17"/>
    <p:sldId id="303" r:id="rId18"/>
    <p:sldId id="304" r:id="rId19"/>
    <p:sldId id="305" r:id="rId20"/>
    <p:sldId id="306" r:id="rId21"/>
    <p:sldId id="307" r:id="rId22"/>
    <p:sldId id="308" r:id="rId23"/>
    <p:sldId id="309" r:id="rId24"/>
    <p:sldId id="310" r:id="rId25"/>
    <p:sldId id="311" r:id="rId26"/>
    <p:sldId id="312" r:id="rId27"/>
    <p:sldId id="313" r:id="rId28"/>
    <p:sldId id="314" r:id="rId29"/>
    <p:sldId id="315" r:id="rId30"/>
    <p:sldId id="292" r:id="rId31"/>
    <p:sldId id="293" r:id="rId32"/>
    <p:sldId id="301" r:id="rId33"/>
    <p:sldId id="317" r:id="rId34"/>
    <p:sldId id="295" r:id="rId35"/>
    <p:sldId id="296" r:id="rId36"/>
    <p:sldId id="297" r:id="rId37"/>
    <p:sldId id="298" r:id="rId38"/>
    <p:sldId id="299" r:id="rId39"/>
    <p:sldId id="300"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ndardabschnitt" id="{9C53BBF6-35D5-400B-91F9-86BFC806D151}">
          <p14:sldIdLst>
            <p14:sldId id="257"/>
            <p14:sldId id="272"/>
            <p14:sldId id="273"/>
            <p14:sldId id="274"/>
            <p14:sldId id="264"/>
            <p14:sldId id="260"/>
            <p14:sldId id="263"/>
            <p14:sldId id="262"/>
            <p14:sldId id="259"/>
            <p14:sldId id="258"/>
            <p14:sldId id="271"/>
            <p14:sldId id="318"/>
            <p14:sldId id="319"/>
            <p14:sldId id="320"/>
            <p14:sldId id="277"/>
            <p14:sldId id="302"/>
            <p14:sldId id="303"/>
            <p14:sldId id="304"/>
            <p14:sldId id="305"/>
            <p14:sldId id="306"/>
            <p14:sldId id="307"/>
            <p14:sldId id="308"/>
            <p14:sldId id="309"/>
            <p14:sldId id="310"/>
            <p14:sldId id="311"/>
            <p14:sldId id="312"/>
            <p14:sldId id="313"/>
            <p14:sldId id="314"/>
            <p14:sldId id="315"/>
            <p14:sldId id="292"/>
            <p14:sldId id="293"/>
            <p14:sldId id="301"/>
            <p14:sldId id="317"/>
            <p14:sldId id="295"/>
            <p14:sldId id="296"/>
            <p14:sldId id="297"/>
            <p14:sldId id="298"/>
            <p14:sldId id="299"/>
            <p14:sldId id="300"/>
          </p14:sldIdLst>
        </p14:section>
        <p14:section name="Backup" id="{3B663841-A6D2-4CA9-A8A2-8292B7CB5297}">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1D2D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867" autoAdjust="0"/>
    <p:restoredTop sz="94654"/>
  </p:normalViewPr>
  <p:slideViewPr>
    <p:cSldViewPr snapToGrid="0" snapToObjects="1">
      <p:cViewPr varScale="1">
        <p:scale>
          <a:sx n="124" d="100"/>
          <a:sy n="124" d="100"/>
        </p:scale>
        <p:origin x="124" y="424"/>
      </p:cViewPr>
      <p:guideLst>
        <p:guide orient="horz" pos="2160"/>
        <p:guide pos="3840"/>
      </p:guideLst>
    </p:cSldViewPr>
  </p:slideViewPr>
  <p:notesTextViewPr>
    <p:cViewPr>
      <p:scale>
        <a:sx n="1" d="1"/>
        <a:sy n="1" d="1"/>
      </p:scale>
      <p:origin x="0" y="0"/>
    </p:cViewPr>
  </p:notesTextViewPr>
  <p:notesViewPr>
    <p:cSldViewPr snapToGrid="0" snapToObjects="1">
      <p:cViewPr varScale="1">
        <p:scale>
          <a:sx n="109" d="100"/>
          <a:sy n="109" d="100"/>
        </p:scale>
        <p:origin x="4384" y="19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handoutMaster" Target="handoutMasters/handoutMaster1.xml"/><Relationship Id="rId47"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2CCD1EF-10C4-7345-94D3-175261CB83CA}" type="slidenum">
              <a:rPr lang="en-GB" smtClean="0"/>
              <a:t>‹Nr.›</a:t>
            </a:fld>
            <a:endParaRPr lang="en-GB"/>
          </a:p>
        </p:txBody>
      </p:sp>
      <p:sp>
        <p:nvSpPr>
          <p:cNvPr id="6" name="Date Placeholder 5"/>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1D5DB5-1625-AA4E-974A-D9A998E16881}" type="datetimeFigureOut">
              <a:rPr lang="en-GB" smtClean="0"/>
              <a:t>30/01/2018</a:t>
            </a:fld>
            <a:endParaRPr lang="en-GB"/>
          </a:p>
        </p:txBody>
      </p:sp>
    </p:spTree>
    <p:extLst>
      <p:ext uri="{BB962C8B-B14F-4D97-AF65-F5344CB8AC3E}">
        <p14:creationId xmlns:p14="http://schemas.microsoft.com/office/powerpoint/2010/main" val="1486301138"/>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7-11-22T13:23:40.196"/>
    </inkml:context>
    <inkml:brush xml:id="br0">
      <inkml:brushProperty name="width" value="0.02857" units="cm"/>
      <inkml:brushProperty name="height" value="0.02857" units="cm"/>
    </inkml:brush>
  </inkml:definitions>
  <inkml:traceGroup>
    <inkml:annotationXML>
      <emma:emma xmlns:emma="http://www.w3.org/2003/04/emma" version="1.0">
        <emma:interpretation id="{CB540DC3-8703-4EB9-8823-8FD231A6CB40}" emma:medium="tactile" emma:mode="ink">
          <msink:context xmlns:msink="http://schemas.microsoft.com/ink/2010/main" type="inkDrawing" rotatedBoundingBox="21113,12877 21118,13208 21097,13209 21092,12878" semanticType="callout" shapeName="Other">
            <msink:sourceLink direction="with" ref="{6622904E-BD5D-431C-A784-1F9D3AC7F87D}"/>
          </msink:context>
        </emma:interpretation>
      </emma:emma>
    </inkml:annotationXML>
    <inkml:trace contextRef="#ctx0" brushRef="#br0">16841 9805 3968,'0'0'1568,"14"0"-832,-14 14-928,0-14 256,0 13 0,0 1 32,0 14-128,0-14-32,0 27-64,0-13 96,0 13 64,0-13 128,0 0-128,0-15-96,0 1 32,0 0 64,0-1-64,0 2-64,0-15-1568,13 13-704</inkml:trace>
  </inkml:traceGroup>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7-11-22T13:24:00.867"/>
    </inkml:context>
    <inkml:brush xml:id="br0">
      <inkml:brushProperty name="width" value="0.02857" units="cm"/>
      <inkml:brushProperty name="height" value="0.02857" units="cm"/>
    </inkml:brush>
  </inkml:definitions>
  <inkml:traceGroup>
    <inkml:annotationXML>
      <emma:emma xmlns:emma="http://www.w3.org/2003/04/emma" version="1.0">
        <emma:interpretation id="{F8090B38-A2CE-498B-A8D6-9CF3986EAE2C}" emma:medium="tactile" emma:mode="ink">
          <msink:context xmlns:msink="http://schemas.microsoft.com/ink/2010/main" type="inkDrawing" rotatedBoundingBox="20829,16281 20853,16329 20840,16336 20816,16288" shapeName="Other"/>
        </emma:interpretation>
      </emma:emma>
    </inkml:annotationXML>
    <inkml:trace contextRef="#ctx0" brushRef="#br0">16589 13263 5376,'-24'-48'2112,"24"48"-1152,0 0-992,0 0 384</inkml:trace>
  </inkml:traceGroup>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7-11-22T13:23:32.074"/>
    </inkml:context>
    <inkml:brush xml:id="br0">
      <inkml:brushProperty name="width" value="0.02857" units="cm"/>
      <inkml:brushProperty name="height" value="0.02857" units="cm"/>
    </inkml:brush>
  </inkml:definitions>
  <inkml:traceGroup>
    <inkml:annotationXML>
      <emma:emma xmlns:emma="http://www.w3.org/2003/04/emma" version="1.0">
        <emma:interpretation id="{3A8D5D57-EF67-45BE-B6F7-62C92201DF6E}" emma:medium="tactile" emma:mode="ink">
          <msink:context xmlns:msink="http://schemas.microsoft.com/ink/2010/main" type="writingRegion" rotatedBoundingBox="15488,14756 21272,14756 21272,15144 15488,15144"/>
        </emma:interpretation>
      </emma:emma>
    </inkml:annotationXML>
    <inkml:traceGroup>
      <inkml:annotationXML>
        <emma:emma xmlns:emma="http://www.w3.org/2003/04/emma" version="1.0">
          <emma:interpretation id="{A6337F71-D8CC-4B07-9375-6EF7E0B05CE5}" emma:medium="tactile" emma:mode="ink">
            <msink:context xmlns:msink="http://schemas.microsoft.com/ink/2010/main" type="paragraph" rotatedBoundingBox="15488,14756 21272,14756 21272,15144 15488,15144" alignmentLevel="1"/>
          </emma:interpretation>
        </emma:emma>
      </inkml:annotationXML>
      <inkml:traceGroup>
        <inkml:annotationXML>
          <emma:emma xmlns:emma="http://www.w3.org/2003/04/emma" version="1.0">
            <emma:interpretation id="{FFFA19B1-05F8-4F09-9348-75C76420E5CD}" emma:medium="tactile" emma:mode="ink">
              <msink:context xmlns:msink="http://schemas.microsoft.com/ink/2010/main" type="line" rotatedBoundingBox="15488,14756 21272,14756 21272,15144 15488,15144"/>
            </emma:interpretation>
          </emma:emma>
        </inkml:annotationXML>
        <inkml:traceGroup>
          <inkml:annotationXML>
            <emma:emma xmlns:emma="http://www.w3.org/2003/04/emma" version="1.0">
              <emma:interpretation id="{C5DFC84F-2417-4189-9EAF-A389B9F5B2A4}" emma:medium="tactile" emma:mode="ink">
                <msink:context xmlns:msink="http://schemas.microsoft.com/ink/2010/main" type="inkWord" rotatedBoundingBox="15488,15129 15503,15129 15503,15144 15488,15144"/>
              </emma:interpretation>
              <emma:one-of disjunction-type="recognition" id="oneOf0">
                <emma:interpretation id="interp0" emma:lang="de-DE" emma:confidence="0">
                  <emma:literal>.</emma:literal>
                </emma:interpretation>
                <emma:interpretation id="interp1" emma:lang="de-DE" emma:confidence="0">
                  <emma:literal>'</emma:literal>
                </emma:interpretation>
                <emma:interpretation id="interp2" emma:lang="de-DE" emma:confidence="0">
                  <emma:literal>*</emma:literal>
                </emma:interpretation>
                <emma:interpretation id="interp3" emma:lang="de-DE" emma:confidence="0">
                  <emma:literal>,</emma:literal>
                </emma:interpretation>
                <emma:interpretation id="interp4" emma:lang="de-DE" emma:confidence="0">
                  <emma:literal>l</emma:literal>
                </emma:interpretation>
              </emma:one-of>
            </emma:emma>
          </inkml:annotationXML>
          <inkml:trace contextRef="#ctx0" brushRef="#br0">11237 12056 1408,'0'0'608,"0"0"-320,0 0-352,0 0 128,0 0-704,0 0-224</inkml:trace>
        </inkml:traceGroup>
        <inkml:traceGroup>
          <inkml:annotationXML>
            <emma:emma xmlns:emma="http://www.w3.org/2003/04/emma" version="1.0">
              <emma:interpretation id="{6622904E-BD5D-431C-A784-1F9D3AC7F87D}" emma:medium="tactile" emma:mode="ink">
                <msink:context xmlns:msink="http://schemas.microsoft.com/ink/2010/main" type="inkWord" rotatedBoundingBox="21231,14756 21272,14756 21272,14769 21231,14769">
                  <msink:destinationLink direction="with" ref="{CB540DC3-8703-4EB9-8823-8FD231A6CB40}"/>
                </msink:context>
              </emma:interpretation>
              <emma:one-of disjunction-type="recognition" id="oneOf1">
                <emma:interpretation id="interp5" emma:lang="de-DE" emma:confidence="0">
                  <emma:literal>.</emma:literal>
                </emma:interpretation>
                <emma:interpretation id="interp6" emma:lang="de-DE" emma:confidence="0">
                  <emma:literal>-</emma:literal>
                </emma:interpretation>
                <emma:interpretation id="interp7" emma:lang="de-DE" emma:confidence="0">
                  <emma:literal>_</emma:literal>
                </emma:interpretation>
                <emma:interpretation id="interp8" emma:lang="de-DE" emma:confidence="0">
                  <emma:literal>r</emma:literal>
                </emma:interpretation>
                <emma:interpretation id="interp9" emma:lang="de-DE" emma:confidence="0">
                  <emma:literal>~</emma:literal>
                </emma:interpretation>
              </emma:one-of>
            </emma:emma>
          </inkml:annotationXML>
          <inkml:trace contextRef="#ctx0" brushRef="#br0" timeOffset="13621">16980 11696 1536,'14'-13'608,"-14"13"-320,14 0-480,-14 0 96,0 0-544,13 0-128</inkml:trace>
        </inkml:traceGroup>
      </inkml:traceGroup>
    </inkml:traceGroup>
  </inkml:traceGroup>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858BDC6-0ED9-2748-BB16-E3B20C056C75}" type="datetimeFigureOut">
              <a:rPr lang="en-GB" smtClean="0"/>
              <a:t>30/01/2018</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BBB00DD-82F4-9E43-83AB-C568258CD8FA}" type="slidenum">
              <a:rPr lang="en-GB" smtClean="0"/>
              <a:t>‹Nr.›</a:t>
            </a:fld>
            <a:endParaRPr lang="en-GB"/>
          </a:p>
        </p:txBody>
      </p:sp>
    </p:spTree>
    <p:extLst>
      <p:ext uri="{BB962C8B-B14F-4D97-AF65-F5344CB8AC3E}">
        <p14:creationId xmlns:p14="http://schemas.microsoft.com/office/powerpoint/2010/main" val="8561091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folie">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7194"/>
          </a:xfrm>
          <a:prstGeom prst="rect">
            <a:avLst/>
          </a:prstGeom>
        </p:spPr>
      </p:pic>
      <p:sp>
        <p:nvSpPr>
          <p:cNvPr id="2" name="Title 1"/>
          <p:cNvSpPr>
            <a:spLocks noGrp="1"/>
          </p:cNvSpPr>
          <p:nvPr>
            <p:ph type="ctrTitle" hasCustomPrompt="1"/>
          </p:nvPr>
        </p:nvSpPr>
        <p:spPr>
          <a:xfrm>
            <a:off x="134472" y="118468"/>
            <a:ext cx="9144000" cy="2387600"/>
          </a:xfrm>
        </p:spPr>
        <p:txBody>
          <a:bodyPr anchor="t">
            <a:normAutofit/>
          </a:bodyPr>
          <a:lstStyle>
            <a:lvl1pPr algn="l">
              <a:defRPr sz="4000" baseline="0">
                <a:solidFill>
                  <a:schemeClr val="bg1"/>
                </a:solidFill>
              </a:defRPr>
            </a:lvl1pPr>
          </a:lstStyle>
          <a:p>
            <a:r>
              <a:rPr lang="en-US" dirty="0" err="1"/>
              <a:t>Präsentationstitel</a:t>
            </a:r>
            <a:br>
              <a:rPr lang="en-US" dirty="0"/>
            </a:br>
            <a:endParaRPr lang="en-US" dirty="0"/>
          </a:p>
        </p:txBody>
      </p:sp>
      <p:sp>
        <p:nvSpPr>
          <p:cNvPr id="3" name="Datumsplatzhalter 2">
            <a:extLst>
              <a:ext uri="{FF2B5EF4-FFF2-40B4-BE49-F238E27FC236}">
                <a16:creationId xmlns:a16="http://schemas.microsoft.com/office/drawing/2014/main" id="{863BA5FA-4342-4E29-8C13-7F73C249191F}"/>
              </a:ext>
            </a:extLst>
          </p:cNvPr>
          <p:cNvSpPr>
            <a:spLocks noGrp="1"/>
          </p:cNvSpPr>
          <p:nvPr>
            <p:ph type="dt" sz="half" idx="10"/>
          </p:nvPr>
        </p:nvSpPr>
        <p:spPr/>
        <p:txBody>
          <a:bodyPr/>
          <a:lstStyle/>
          <a:p>
            <a:fld id="{00C13085-8790-402B-84ED-E412BAA70CF0}" type="datetime1">
              <a:rPr lang="en-US" smtClean="0"/>
              <a:t>1/30/2018</a:t>
            </a:fld>
            <a:endParaRPr lang="en-US" dirty="0"/>
          </a:p>
        </p:txBody>
      </p:sp>
      <p:sp>
        <p:nvSpPr>
          <p:cNvPr id="7" name="Fußzeilenplatzhalter 6">
            <a:extLst>
              <a:ext uri="{FF2B5EF4-FFF2-40B4-BE49-F238E27FC236}">
                <a16:creationId xmlns:a16="http://schemas.microsoft.com/office/drawing/2014/main" id="{93D8414B-71BF-4870-8D18-9A8740376254}"/>
              </a:ext>
            </a:extLst>
          </p:cNvPr>
          <p:cNvSpPr>
            <a:spLocks noGrp="1"/>
          </p:cNvSpPr>
          <p:nvPr>
            <p:ph type="ftr" sz="quarter" idx="11"/>
          </p:nvPr>
        </p:nvSpPr>
        <p:spPr/>
        <p:txBody>
          <a:bodyPr/>
          <a:lstStyle/>
          <a:p>
            <a:endParaRPr lang="en-US" dirty="0"/>
          </a:p>
        </p:txBody>
      </p:sp>
      <p:sp>
        <p:nvSpPr>
          <p:cNvPr id="8" name="Foliennummernplatzhalter 7">
            <a:extLst>
              <a:ext uri="{FF2B5EF4-FFF2-40B4-BE49-F238E27FC236}">
                <a16:creationId xmlns:a16="http://schemas.microsoft.com/office/drawing/2014/main" id="{98E4B3B3-EA12-4DC9-8460-7E8AAEEE89D7}"/>
              </a:ext>
            </a:extLst>
          </p:cNvPr>
          <p:cNvSpPr>
            <a:spLocks noGrp="1"/>
          </p:cNvSpPr>
          <p:nvPr>
            <p:ph type="sldNum" sz="quarter" idx="12"/>
          </p:nvPr>
        </p:nvSpPr>
        <p:spPr/>
        <p:txBody>
          <a:bodyPr/>
          <a:lstStyle/>
          <a:p>
            <a:fld id="{1E33E3F1-08DF-C74A-927E-5C6C9D90C4B7}" type="slidenum">
              <a:rPr lang="en-US" smtClean="0"/>
              <a:pPr/>
              <a:t>‹Nr.›</a:t>
            </a:fld>
            <a:endParaRPr lang="en-US" dirty="0"/>
          </a:p>
        </p:txBody>
      </p:sp>
    </p:spTree>
    <p:extLst>
      <p:ext uri="{BB962C8B-B14F-4D97-AF65-F5344CB8AC3E}">
        <p14:creationId xmlns:p14="http://schemas.microsoft.com/office/powerpoint/2010/main" val="286671295"/>
      </p:ext>
    </p:extLst>
  </p:cSld>
  <p:clrMapOvr>
    <a:masterClrMapping/>
  </p:clrMapOvr>
  <p:extLst mod="1">
    <p:ext uri="{DCECCB84-F9BA-43D5-87BE-67443E8EF086}">
      <p15:sldGuideLst xmlns:p15="http://schemas.microsoft.com/office/powerpoint/2012/main">
        <p15:guide id="1" orient="horz" pos="142" userDrawn="1">
          <p15:clr>
            <a:srgbClr val="FBAE40"/>
          </p15:clr>
        </p15:guide>
        <p15:guide id="2" pos="38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 und Inhalt">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Content Placeholder 2"/>
          <p:cNvSpPr>
            <a:spLocks noGrp="1"/>
          </p:cNvSpPr>
          <p:nvPr>
            <p:ph idx="1"/>
          </p:nvPr>
        </p:nvSpPr>
        <p:spPr>
          <a:xfrm>
            <a:off x="134472" y="1468222"/>
            <a:ext cx="10984102" cy="4708741"/>
          </a:xfrm>
        </p:spPr>
        <p:txBody>
          <a:bodyPr>
            <a:normAutofit/>
          </a:bodyPr>
          <a:lstStyle>
            <a:lvl1pPr>
              <a:defRPr sz="2400"/>
            </a:lvl1pPr>
            <a:lvl2pPr>
              <a:defRPr sz="2000"/>
            </a:lvl2pPr>
            <a:lvl3pPr>
              <a:defRPr sz="1800"/>
            </a:lvl3pPr>
            <a:lvl4pPr>
              <a:defRPr sz="1600"/>
            </a:lvl4pPr>
            <a:lvl5pPr>
              <a:defRPr sz="1600"/>
            </a:lvl5pPr>
          </a:lstStyle>
          <a:p>
            <a:pPr lvl="0"/>
            <a:r>
              <a:rPr lang="en-US" dirty="0" err="1"/>
              <a:t>Mastertextformat</a:t>
            </a:r>
            <a:r>
              <a:rPr lang="en-US" dirty="0"/>
              <a:t> </a:t>
            </a:r>
            <a:r>
              <a:rPr lang="en-US" dirty="0" err="1"/>
              <a:t>bearbeiten</a:t>
            </a:r>
            <a:endParaRPr lang="en-US" dirty="0"/>
          </a:p>
          <a:p>
            <a:pPr lvl="1"/>
            <a:r>
              <a:rPr lang="en-US" dirty="0" err="1"/>
              <a:t>Zweite</a:t>
            </a:r>
            <a:r>
              <a:rPr lang="en-US" dirty="0"/>
              <a:t> </a:t>
            </a:r>
            <a:r>
              <a:rPr lang="en-US" dirty="0" err="1"/>
              <a:t>Ebene</a:t>
            </a:r>
            <a:endParaRPr lang="en-US" dirty="0"/>
          </a:p>
          <a:p>
            <a:pPr lvl="2"/>
            <a:r>
              <a:rPr lang="en-US" dirty="0" err="1"/>
              <a:t>Dritte</a:t>
            </a:r>
            <a:r>
              <a:rPr lang="en-US" dirty="0"/>
              <a:t> </a:t>
            </a:r>
            <a:r>
              <a:rPr lang="en-US" dirty="0" err="1"/>
              <a:t>Ebene</a:t>
            </a:r>
            <a:endParaRPr lang="en-US" dirty="0"/>
          </a:p>
          <a:p>
            <a:pPr lvl="3"/>
            <a:r>
              <a:rPr lang="en-US" dirty="0" err="1"/>
              <a:t>Vierte</a:t>
            </a:r>
            <a:r>
              <a:rPr lang="en-US" dirty="0"/>
              <a:t> </a:t>
            </a:r>
            <a:r>
              <a:rPr lang="en-US" dirty="0" err="1"/>
              <a:t>Ebene</a:t>
            </a:r>
            <a:endParaRPr lang="en-US" dirty="0"/>
          </a:p>
          <a:p>
            <a:pPr lvl="4"/>
            <a:r>
              <a:rPr lang="en-US" dirty="0" err="1"/>
              <a:t>Fünfte</a:t>
            </a:r>
            <a:r>
              <a:rPr lang="en-US" dirty="0"/>
              <a:t> </a:t>
            </a:r>
            <a:r>
              <a:rPr lang="en-US" dirty="0" err="1"/>
              <a:t>Ebene</a:t>
            </a:r>
            <a:endParaRPr lang="en-US" dirty="0"/>
          </a:p>
        </p:txBody>
      </p:sp>
      <p:sp>
        <p:nvSpPr>
          <p:cNvPr id="4" name="Date Placeholder 3"/>
          <p:cNvSpPr>
            <a:spLocks noGrp="1"/>
          </p:cNvSpPr>
          <p:nvPr>
            <p:ph type="dt" sz="half" idx="10"/>
          </p:nvPr>
        </p:nvSpPr>
        <p:spPr>
          <a:xfrm>
            <a:off x="134472" y="6358973"/>
            <a:ext cx="2743200" cy="365125"/>
          </a:xfrm>
        </p:spPr>
        <p:txBody>
          <a:bodyPr/>
          <a:lstStyle/>
          <a:p>
            <a:fld id="{5EA8A796-179A-46EB-AF5F-91B6A8EC32F3}" type="datetime1">
              <a:rPr lang="en-US" smtClean="0"/>
              <a:t>1/30/2018</a:t>
            </a:fld>
            <a:endParaRPr lang="en-US" dirty="0"/>
          </a:p>
        </p:txBody>
      </p:sp>
      <p:sp>
        <p:nvSpPr>
          <p:cNvPr id="5" name="Footer Placeholder 4"/>
          <p:cNvSpPr>
            <a:spLocks noGrp="1"/>
          </p:cNvSpPr>
          <p:nvPr>
            <p:ph type="ftr" sz="quarter" idx="11"/>
          </p:nvPr>
        </p:nvSpPr>
        <p:spPr>
          <a:xfrm>
            <a:off x="3339548" y="6356350"/>
            <a:ext cx="5473148" cy="365125"/>
          </a:xfrm>
        </p:spPr>
        <p:txBody>
          <a:bodyPr/>
          <a:lstStyle/>
          <a:p>
            <a:endParaRPr lang="en-US" dirty="0"/>
          </a:p>
        </p:txBody>
      </p:sp>
      <p:sp>
        <p:nvSpPr>
          <p:cNvPr id="6" name="Slide Number Placeholder 5"/>
          <p:cNvSpPr>
            <a:spLocks noGrp="1"/>
          </p:cNvSpPr>
          <p:nvPr>
            <p:ph type="sldNum" sz="quarter" idx="12"/>
          </p:nvPr>
        </p:nvSpPr>
        <p:spPr>
          <a:xfrm>
            <a:off x="9278472" y="6356350"/>
            <a:ext cx="2743200" cy="365125"/>
          </a:xfrm>
        </p:spPr>
        <p:txBody>
          <a:bodyPr/>
          <a:lstStyle/>
          <a:p>
            <a:fld id="{1E33E3F1-08DF-C74A-927E-5C6C9D90C4B7}" type="slidenum">
              <a:rPr lang="en-US" smtClean="0"/>
              <a:t>‹Nr.›</a:t>
            </a:fld>
            <a:endParaRPr lang="en-US" dirty="0"/>
          </a:p>
        </p:txBody>
      </p:sp>
      <p:sp>
        <p:nvSpPr>
          <p:cNvPr id="13" name="Text Placeholder 12"/>
          <p:cNvSpPr>
            <a:spLocks noGrp="1"/>
          </p:cNvSpPr>
          <p:nvPr>
            <p:ph type="body" sz="quarter" idx="13" hasCustomPrompt="1"/>
          </p:nvPr>
        </p:nvSpPr>
        <p:spPr>
          <a:xfrm>
            <a:off x="134472" y="717415"/>
            <a:ext cx="10515600" cy="565150"/>
          </a:xfrm>
        </p:spPr>
        <p:txBody>
          <a:bodyPr/>
          <a:lstStyle>
            <a:lvl1pPr marL="228600" marR="0" indent="-228600" algn="l" defTabSz="914400" rtl="0" eaLnBrk="1" fontAlgn="auto" latinLnBrk="0" hangingPunct="1">
              <a:lnSpc>
                <a:spcPct val="90000"/>
              </a:lnSpc>
              <a:spcBef>
                <a:spcPts val="1000"/>
              </a:spcBef>
              <a:spcAft>
                <a:spcPts val="0"/>
              </a:spcAft>
              <a:buClrTx/>
              <a:buSzTx/>
              <a:buFont typeface="Arial"/>
              <a:buNone/>
              <a:tabLst/>
              <a:defRPr b="0">
                <a:solidFill>
                  <a:schemeClr val="bg1">
                    <a:lumMod val="75000"/>
                  </a:schemeClr>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dirty="0" err="1"/>
              <a:t>Zweite</a:t>
            </a:r>
            <a:r>
              <a:rPr lang="en-US" dirty="0"/>
              <a:t> </a:t>
            </a:r>
            <a:r>
              <a:rPr lang="en-US" dirty="0" err="1"/>
              <a:t>Zeile</a:t>
            </a:r>
            <a:r>
              <a:rPr lang="en-US" dirty="0"/>
              <a:t> 28pt</a:t>
            </a:r>
          </a:p>
        </p:txBody>
      </p:sp>
      <p:sp>
        <p:nvSpPr>
          <p:cNvPr id="23" name="Text Placeholder 22"/>
          <p:cNvSpPr>
            <a:spLocks noGrp="1"/>
          </p:cNvSpPr>
          <p:nvPr>
            <p:ph type="body" sz="quarter" idx="14" hasCustomPrompt="1"/>
          </p:nvPr>
        </p:nvSpPr>
        <p:spPr>
          <a:xfrm>
            <a:off x="134472" y="118468"/>
            <a:ext cx="10515600" cy="672099"/>
          </a:xfrm>
        </p:spPr>
        <p:txBody>
          <a:bodyPr>
            <a:normAutofit/>
          </a:bodyPr>
          <a:lstStyle>
            <a:lvl1pPr marL="0" indent="0">
              <a:buFontTx/>
              <a:buNone/>
              <a:defRPr sz="4000" baseline="0">
                <a:solidFill>
                  <a:schemeClr val="tx1">
                    <a:lumMod val="50000"/>
                    <a:lumOff val="50000"/>
                  </a:schemeClr>
                </a:solidFill>
              </a:defRPr>
            </a:lvl1pPr>
          </a:lstStyle>
          <a:p>
            <a:pPr marL="228600" marR="0" lvl="0" indent="-228600" algn="l" defTabSz="914400" rtl="0" eaLnBrk="1" fontAlgn="auto" latinLnBrk="0" hangingPunct="1">
              <a:lnSpc>
                <a:spcPct val="90000"/>
              </a:lnSpc>
              <a:spcBef>
                <a:spcPts val="1000"/>
              </a:spcBef>
              <a:spcAft>
                <a:spcPts val="0"/>
              </a:spcAft>
              <a:buClrTx/>
              <a:buSzTx/>
              <a:tabLst/>
              <a:defRPr/>
            </a:pPr>
            <a:r>
              <a:rPr lang="en-US" dirty="0" err="1"/>
              <a:t>Erste</a:t>
            </a:r>
            <a:r>
              <a:rPr lang="en-US" dirty="0"/>
              <a:t> </a:t>
            </a:r>
            <a:r>
              <a:rPr lang="en-US" dirty="0" err="1"/>
              <a:t>Zeile</a:t>
            </a:r>
            <a:r>
              <a:rPr lang="en-US" dirty="0"/>
              <a:t> 40pt</a:t>
            </a:r>
          </a:p>
        </p:txBody>
      </p:sp>
    </p:spTree>
    <p:extLst>
      <p:ext uri="{BB962C8B-B14F-4D97-AF65-F5344CB8AC3E}">
        <p14:creationId xmlns:p14="http://schemas.microsoft.com/office/powerpoint/2010/main" val="12786348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el und Inhalt">
    <p:spTree>
      <p:nvGrpSpPr>
        <p:cNvPr id="1" name=""/>
        <p:cNvGrpSpPr/>
        <p:nvPr/>
      </p:nvGrpSpPr>
      <p:grpSpPr>
        <a:xfrm>
          <a:off x="0" y="0"/>
          <a:ext cx="0" cy="0"/>
          <a:chOff x="0" y="0"/>
          <a:chExt cx="0" cy="0"/>
        </a:xfrm>
      </p:grpSpPr>
      <p:sp>
        <p:nvSpPr>
          <p:cNvPr id="3" name="Content Placeholder 2"/>
          <p:cNvSpPr>
            <a:spLocks noGrp="1"/>
          </p:cNvSpPr>
          <p:nvPr>
            <p:ph idx="1"/>
          </p:nvPr>
        </p:nvSpPr>
        <p:spPr>
          <a:xfrm>
            <a:off x="134472" y="1468222"/>
            <a:ext cx="10984102" cy="4708741"/>
          </a:xfrm>
        </p:spPr>
        <p:txBody>
          <a:bodyPr>
            <a:normAutofit/>
          </a:bodyPr>
          <a:lstStyle>
            <a:lvl1pPr>
              <a:defRPr sz="2400"/>
            </a:lvl1pPr>
            <a:lvl2pPr>
              <a:defRPr sz="2000"/>
            </a:lvl2pPr>
            <a:lvl3pPr>
              <a:defRPr sz="1800"/>
            </a:lvl3pPr>
            <a:lvl4pPr>
              <a:defRPr sz="1600"/>
            </a:lvl4pPr>
            <a:lvl5pPr>
              <a:defRPr sz="1600"/>
            </a:lvl5pPr>
          </a:lstStyle>
          <a:p>
            <a:pPr lvl="0"/>
            <a:r>
              <a:rPr lang="en-US" dirty="0" err="1"/>
              <a:t>Mastertextformat</a:t>
            </a:r>
            <a:r>
              <a:rPr lang="en-US" dirty="0"/>
              <a:t> </a:t>
            </a:r>
            <a:r>
              <a:rPr lang="en-US" dirty="0" err="1"/>
              <a:t>bearbeiten</a:t>
            </a:r>
            <a:endParaRPr lang="en-US" dirty="0"/>
          </a:p>
          <a:p>
            <a:pPr lvl="1"/>
            <a:r>
              <a:rPr lang="en-US" dirty="0" err="1"/>
              <a:t>Zweite</a:t>
            </a:r>
            <a:r>
              <a:rPr lang="en-US" dirty="0"/>
              <a:t> </a:t>
            </a:r>
            <a:r>
              <a:rPr lang="en-US" dirty="0" err="1"/>
              <a:t>Ebene</a:t>
            </a:r>
            <a:endParaRPr lang="en-US" dirty="0"/>
          </a:p>
          <a:p>
            <a:pPr lvl="2"/>
            <a:r>
              <a:rPr lang="en-US" dirty="0" err="1"/>
              <a:t>Dritte</a:t>
            </a:r>
            <a:r>
              <a:rPr lang="en-US" dirty="0"/>
              <a:t> </a:t>
            </a:r>
            <a:r>
              <a:rPr lang="en-US" dirty="0" err="1"/>
              <a:t>Ebene</a:t>
            </a:r>
            <a:endParaRPr lang="en-US" dirty="0"/>
          </a:p>
          <a:p>
            <a:pPr lvl="3"/>
            <a:r>
              <a:rPr lang="en-US" dirty="0" err="1"/>
              <a:t>Vierte</a:t>
            </a:r>
            <a:r>
              <a:rPr lang="en-US" dirty="0"/>
              <a:t> </a:t>
            </a:r>
            <a:r>
              <a:rPr lang="en-US" dirty="0" err="1"/>
              <a:t>Ebene</a:t>
            </a:r>
            <a:endParaRPr lang="en-US" dirty="0"/>
          </a:p>
          <a:p>
            <a:pPr lvl="4"/>
            <a:r>
              <a:rPr lang="en-US" dirty="0" err="1"/>
              <a:t>Fünfte</a:t>
            </a:r>
            <a:r>
              <a:rPr lang="en-US" dirty="0"/>
              <a:t> </a:t>
            </a:r>
            <a:r>
              <a:rPr lang="en-US" dirty="0" err="1"/>
              <a:t>Ebene</a:t>
            </a:r>
            <a:endParaRPr lang="en-US" dirty="0"/>
          </a:p>
        </p:txBody>
      </p:sp>
      <p:sp>
        <p:nvSpPr>
          <p:cNvPr id="4" name="Date Placeholder 3"/>
          <p:cNvSpPr>
            <a:spLocks noGrp="1"/>
          </p:cNvSpPr>
          <p:nvPr>
            <p:ph type="dt" sz="half" idx="10"/>
          </p:nvPr>
        </p:nvSpPr>
        <p:spPr>
          <a:xfrm>
            <a:off x="134472" y="6358973"/>
            <a:ext cx="2743200" cy="365125"/>
          </a:xfrm>
        </p:spPr>
        <p:txBody>
          <a:bodyPr/>
          <a:lstStyle/>
          <a:p>
            <a:fld id="{FBD924E3-BE32-4F8E-9EFA-4B9A66C53CAF}" type="datetime1">
              <a:rPr lang="en-US" smtClean="0"/>
              <a:t>1/30/2018</a:t>
            </a:fld>
            <a:endParaRPr lang="en-US" dirty="0"/>
          </a:p>
        </p:txBody>
      </p:sp>
      <p:sp>
        <p:nvSpPr>
          <p:cNvPr id="5" name="Footer Placeholder 4"/>
          <p:cNvSpPr>
            <a:spLocks noGrp="1"/>
          </p:cNvSpPr>
          <p:nvPr>
            <p:ph type="ftr" sz="quarter" idx="11"/>
          </p:nvPr>
        </p:nvSpPr>
        <p:spPr>
          <a:xfrm>
            <a:off x="3339548" y="6356350"/>
            <a:ext cx="5473148" cy="365125"/>
          </a:xfrm>
        </p:spPr>
        <p:txBody>
          <a:bodyPr/>
          <a:lstStyle/>
          <a:p>
            <a:endParaRPr lang="en-US" dirty="0"/>
          </a:p>
        </p:txBody>
      </p:sp>
      <p:sp>
        <p:nvSpPr>
          <p:cNvPr id="6" name="Slide Number Placeholder 5"/>
          <p:cNvSpPr>
            <a:spLocks noGrp="1"/>
          </p:cNvSpPr>
          <p:nvPr>
            <p:ph type="sldNum" sz="quarter" idx="12"/>
          </p:nvPr>
        </p:nvSpPr>
        <p:spPr>
          <a:xfrm>
            <a:off x="9278472" y="6356350"/>
            <a:ext cx="2743200" cy="365125"/>
          </a:xfrm>
        </p:spPr>
        <p:txBody>
          <a:bodyPr/>
          <a:lstStyle/>
          <a:p>
            <a:fld id="{1E33E3F1-08DF-C74A-927E-5C6C9D90C4B7}" type="slidenum">
              <a:rPr lang="en-US" smtClean="0"/>
              <a:t>‹Nr.›</a:t>
            </a:fld>
            <a:endParaRPr lang="en-US" dirty="0"/>
          </a:p>
        </p:txBody>
      </p:sp>
      <p:sp>
        <p:nvSpPr>
          <p:cNvPr id="13" name="Text Placeholder 12"/>
          <p:cNvSpPr>
            <a:spLocks noGrp="1"/>
          </p:cNvSpPr>
          <p:nvPr>
            <p:ph type="body" sz="quarter" idx="13" hasCustomPrompt="1"/>
          </p:nvPr>
        </p:nvSpPr>
        <p:spPr>
          <a:xfrm>
            <a:off x="134472" y="717415"/>
            <a:ext cx="10515600" cy="565150"/>
          </a:xfrm>
        </p:spPr>
        <p:txBody>
          <a:bodyPr/>
          <a:lstStyle>
            <a:lvl1pPr marL="228600" marR="0" indent="-228600" algn="l" defTabSz="914400" rtl="0" eaLnBrk="1" fontAlgn="auto" latinLnBrk="0" hangingPunct="1">
              <a:lnSpc>
                <a:spcPct val="90000"/>
              </a:lnSpc>
              <a:spcBef>
                <a:spcPts val="1000"/>
              </a:spcBef>
              <a:spcAft>
                <a:spcPts val="0"/>
              </a:spcAft>
              <a:buClrTx/>
              <a:buSzTx/>
              <a:buFont typeface="Arial"/>
              <a:buNone/>
              <a:tabLst/>
              <a:defRPr b="0">
                <a:solidFill>
                  <a:schemeClr val="bg1">
                    <a:lumMod val="75000"/>
                  </a:schemeClr>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dirty="0" err="1"/>
              <a:t>Zweite</a:t>
            </a:r>
            <a:r>
              <a:rPr lang="en-US" dirty="0"/>
              <a:t> </a:t>
            </a:r>
            <a:r>
              <a:rPr lang="en-US" dirty="0" err="1"/>
              <a:t>Zeile</a:t>
            </a:r>
            <a:r>
              <a:rPr lang="en-US" dirty="0"/>
              <a:t> 28pt</a:t>
            </a:r>
          </a:p>
        </p:txBody>
      </p:sp>
      <p:sp>
        <p:nvSpPr>
          <p:cNvPr id="23" name="Text Placeholder 22"/>
          <p:cNvSpPr>
            <a:spLocks noGrp="1"/>
          </p:cNvSpPr>
          <p:nvPr>
            <p:ph type="body" sz="quarter" idx="14" hasCustomPrompt="1"/>
          </p:nvPr>
        </p:nvSpPr>
        <p:spPr>
          <a:xfrm>
            <a:off x="134472" y="118468"/>
            <a:ext cx="10515600" cy="672099"/>
          </a:xfrm>
        </p:spPr>
        <p:txBody>
          <a:bodyPr>
            <a:normAutofit/>
          </a:bodyPr>
          <a:lstStyle>
            <a:lvl1pPr marL="0" indent="0">
              <a:buFontTx/>
              <a:buNone/>
              <a:defRPr sz="4000" baseline="0">
                <a:solidFill>
                  <a:schemeClr val="tx1">
                    <a:lumMod val="50000"/>
                    <a:lumOff val="50000"/>
                  </a:schemeClr>
                </a:solidFill>
              </a:defRPr>
            </a:lvl1pPr>
          </a:lstStyle>
          <a:p>
            <a:pPr marL="228600" marR="0" lvl="0" indent="-228600" algn="l" defTabSz="914400" rtl="0" eaLnBrk="1" fontAlgn="auto" latinLnBrk="0" hangingPunct="1">
              <a:lnSpc>
                <a:spcPct val="90000"/>
              </a:lnSpc>
              <a:spcBef>
                <a:spcPts val="1000"/>
              </a:spcBef>
              <a:spcAft>
                <a:spcPts val="0"/>
              </a:spcAft>
              <a:buClrTx/>
              <a:buSzTx/>
              <a:tabLst/>
              <a:defRPr/>
            </a:pPr>
            <a:r>
              <a:rPr lang="en-US" dirty="0" err="1"/>
              <a:t>Erste</a:t>
            </a:r>
            <a:r>
              <a:rPr lang="en-US" dirty="0"/>
              <a:t> </a:t>
            </a:r>
            <a:r>
              <a:rPr lang="en-US" dirty="0" err="1"/>
              <a:t>Zeile</a:t>
            </a:r>
            <a:r>
              <a:rPr lang="en-US" dirty="0"/>
              <a:t> 40pt</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Titel und Inhalt">
    <p:spTree>
      <p:nvGrpSpPr>
        <p:cNvPr id="1" name=""/>
        <p:cNvGrpSpPr/>
        <p:nvPr/>
      </p:nvGrpSpPr>
      <p:grpSpPr>
        <a:xfrm>
          <a:off x="0" y="0"/>
          <a:ext cx="0" cy="0"/>
          <a:chOff x="0" y="0"/>
          <a:chExt cx="0" cy="0"/>
        </a:xfrm>
      </p:grpSpPr>
      <p:sp>
        <p:nvSpPr>
          <p:cNvPr id="12" name="Rectangle 11"/>
          <p:cNvSpPr/>
          <p:nvPr userDrawn="1"/>
        </p:nvSpPr>
        <p:spPr>
          <a:xfrm>
            <a:off x="6217220" y="0"/>
            <a:ext cx="597478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Picture Placeholder 10"/>
          <p:cNvSpPr>
            <a:spLocks noGrp="1"/>
          </p:cNvSpPr>
          <p:nvPr>
            <p:ph type="pic" sz="quarter" idx="15" hasCustomPrompt="1"/>
          </p:nvPr>
        </p:nvSpPr>
        <p:spPr>
          <a:xfrm>
            <a:off x="6215063" y="0"/>
            <a:ext cx="5976937" cy="6858000"/>
          </a:xfrm>
        </p:spPr>
        <p:txBody>
          <a:bodyPr anchor="ctr"/>
          <a:lstStyle>
            <a:lvl1pPr marL="0" indent="0" algn="ctr">
              <a:buNone/>
              <a:defRPr/>
            </a:lvl1pPr>
          </a:lstStyle>
          <a:p>
            <a:r>
              <a:rPr lang="en-US" dirty="0" err="1"/>
              <a:t>Platzhalter</a:t>
            </a:r>
            <a:r>
              <a:rPr lang="en-US" dirty="0"/>
              <a:t> Bild</a:t>
            </a:r>
          </a:p>
        </p:txBody>
      </p:sp>
      <p:sp>
        <p:nvSpPr>
          <p:cNvPr id="3" name="Content Placeholder 2"/>
          <p:cNvSpPr>
            <a:spLocks noGrp="1"/>
          </p:cNvSpPr>
          <p:nvPr>
            <p:ph idx="1"/>
          </p:nvPr>
        </p:nvSpPr>
        <p:spPr>
          <a:xfrm>
            <a:off x="134472" y="1468222"/>
            <a:ext cx="5958653" cy="4708741"/>
          </a:xfrm>
        </p:spPr>
        <p:txBody>
          <a:bodyPr>
            <a:normAutofit/>
          </a:bodyPr>
          <a:lstStyle>
            <a:lvl1pPr>
              <a:defRPr sz="2400"/>
            </a:lvl1pPr>
            <a:lvl2pPr>
              <a:defRPr sz="2000"/>
            </a:lvl2pPr>
            <a:lvl3pPr>
              <a:defRPr sz="1800"/>
            </a:lvl3pPr>
            <a:lvl4pPr>
              <a:defRPr sz="1600"/>
            </a:lvl4pPr>
            <a:lvl5pPr>
              <a:defRPr sz="1600"/>
            </a:lvl5pPr>
          </a:lstStyle>
          <a:p>
            <a:pPr lvl="0"/>
            <a:r>
              <a:rPr lang="en-US" dirty="0" err="1"/>
              <a:t>Mastertextformat</a:t>
            </a:r>
            <a:r>
              <a:rPr lang="en-US" dirty="0"/>
              <a:t> </a:t>
            </a:r>
            <a:r>
              <a:rPr lang="en-US" dirty="0" err="1"/>
              <a:t>bearbeiten</a:t>
            </a:r>
            <a:endParaRPr lang="en-US" dirty="0"/>
          </a:p>
          <a:p>
            <a:pPr lvl="1"/>
            <a:r>
              <a:rPr lang="en-US" dirty="0" err="1"/>
              <a:t>Zweite</a:t>
            </a:r>
            <a:r>
              <a:rPr lang="en-US" dirty="0"/>
              <a:t> </a:t>
            </a:r>
            <a:r>
              <a:rPr lang="en-US" dirty="0" err="1"/>
              <a:t>Ebene</a:t>
            </a:r>
            <a:endParaRPr lang="en-US" dirty="0"/>
          </a:p>
          <a:p>
            <a:pPr lvl="2"/>
            <a:r>
              <a:rPr lang="en-US" dirty="0" err="1"/>
              <a:t>Dritte</a:t>
            </a:r>
            <a:r>
              <a:rPr lang="en-US" dirty="0"/>
              <a:t> </a:t>
            </a:r>
            <a:r>
              <a:rPr lang="en-US" dirty="0" err="1"/>
              <a:t>Ebene</a:t>
            </a:r>
            <a:endParaRPr lang="en-US" dirty="0"/>
          </a:p>
          <a:p>
            <a:pPr lvl="3"/>
            <a:r>
              <a:rPr lang="en-US" dirty="0" err="1"/>
              <a:t>Vierte</a:t>
            </a:r>
            <a:r>
              <a:rPr lang="en-US" dirty="0"/>
              <a:t> </a:t>
            </a:r>
            <a:r>
              <a:rPr lang="en-US" dirty="0" err="1"/>
              <a:t>Ebene</a:t>
            </a:r>
            <a:endParaRPr lang="en-US" dirty="0"/>
          </a:p>
          <a:p>
            <a:pPr lvl="4"/>
            <a:r>
              <a:rPr lang="en-US" dirty="0" err="1"/>
              <a:t>Fünfte</a:t>
            </a:r>
            <a:r>
              <a:rPr lang="en-US" dirty="0"/>
              <a:t> </a:t>
            </a:r>
            <a:r>
              <a:rPr lang="en-US" dirty="0" err="1"/>
              <a:t>Ebene</a:t>
            </a:r>
            <a:endParaRPr lang="en-US" dirty="0"/>
          </a:p>
        </p:txBody>
      </p:sp>
      <p:sp>
        <p:nvSpPr>
          <p:cNvPr id="4" name="Date Placeholder 3"/>
          <p:cNvSpPr>
            <a:spLocks noGrp="1"/>
          </p:cNvSpPr>
          <p:nvPr>
            <p:ph type="dt" sz="half" idx="10"/>
          </p:nvPr>
        </p:nvSpPr>
        <p:spPr>
          <a:xfrm>
            <a:off x="134472" y="6358973"/>
            <a:ext cx="2743200" cy="365125"/>
          </a:xfrm>
        </p:spPr>
        <p:txBody>
          <a:bodyPr/>
          <a:lstStyle/>
          <a:p>
            <a:fld id="{B075F081-24AE-4EA1-8F4D-9F5CE01B4E45}" type="datetime1">
              <a:rPr lang="en-US" smtClean="0"/>
              <a:t>1/30/2018</a:t>
            </a:fld>
            <a:endParaRPr lang="en-US" dirty="0"/>
          </a:p>
        </p:txBody>
      </p:sp>
      <p:sp>
        <p:nvSpPr>
          <p:cNvPr id="5" name="Footer Placeholder 4"/>
          <p:cNvSpPr>
            <a:spLocks noGrp="1"/>
          </p:cNvSpPr>
          <p:nvPr>
            <p:ph type="ftr" sz="quarter" idx="11"/>
          </p:nvPr>
        </p:nvSpPr>
        <p:spPr>
          <a:xfrm>
            <a:off x="3339548" y="6356350"/>
            <a:ext cx="5473148" cy="365125"/>
          </a:xfrm>
        </p:spPr>
        <p:txBody>
          <a:bodyPr/>
          <a:lstStyle/>
          <a:p>
            <a:endParaRPr lang="en-US" dirty="0"/>
          </a:p>
        </p:txBody>
      </p:sp>
      <p:sp>
        <p:nvSpPr>
          <p:cNvPr id="6" name="Slide Number Placeholder 5"/>
          <p:cNvSpPr>
            <a:spLocks noGrp="1"/>
          </p:cNvSpPr>
          <p:nvPr>
            <p:ph type="sldNum" sz="quarter" idx="12"/>
          </p:nvPr>
        </p:nvSpPr>
        <p:spPr>
          <a:xfrm>
            <a:off x="9278472" y="6356350"/>
            <a:ext cx="2743200" cy="365125"/>
          </a:xfrm>
        </p:spPr>
        <p:txBody>
          <a:bodyPr/>
          <a:lstStyle/>
          <a:p>
            <a:fld id="{1E33E3F1-08DF-C74A-927E-5C6C9D90C4B7}" type="slidenum">
              <a:rPr lang="en-US" smtClean="0"/>
              <a:t>‹Nr.›</a:t>
            </a:fld>
            <a:endParaRPr lang="en-US" dirty="0"/>
          </a:p>
        </p:txBody>
      </p:sp>
      <p:sp>
        <p:nvSpPr>
          <p:cNvPr id="13" name="Text Placeholder 12"/>
          <p:cNvSpPr>
            <a:spLocks noGrp="1"/>
          </p:cNvSpPr>
          <p:nvPr>
            <p:ph type="body" sz="quarter" idx="13" hasCustomPrompt="1"/>
          </p:nvPr>
        </p:nvSpPr>
        <p:spPr>
          <a:xfrm>
            <a:off x="134472" y="717415"/>
            <a:ext cx="5958653" cy="565150"/>
          </a:xfrm>
        </p:spPr>
        <p:txBody>
          <a:bodyPr/>
          <a:lstStyle>
            <a:lvl1pPr marL="228600" marR="0" indent="-228600" algn="l" defTabSz="914400" rtl="0" eaLnBrk="1" fontAlgn="auto" latinLnBrk="0" hangingPunct="1">
              <a:lnSpc>
                <a:spcPct val="90000"/>
              </a:lnSpc>
              <a:spcBef>
                <a:spcPts val="1000"/>
              </a:spcBef>
              <a:spcAft>
                <a:spcPts val="0"/>
              </a:spcAft>
              <a:buClrTx/>
              <a:buSzTx/>
              <a:buFont typeface="Arial"/>
              <a:buNone/>
              <a:tabLst/>
              <a:defRPr b="0">
                <a:solidFill>
                  <a:schemeClr val="bg1">
                    <a:lumMod val="75000"/>
                  </a:schemeClr>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dirty="0" err="1"/>
              <a:t>Zweite</a:t>
            </a:r>
            <a:r>
              <a:rPr lang="en-US" dirty="0"/>
              <a:t> </a:t>
            </a:r>
            <a:r>
              <a:rPr lang="en-US" dirty="0" err="1"/>
              <a:t>Zeile</a:t>
            </a:r>
            <a:r>
              <a:rPr lang="en-US" dirty="0"/>
              <a:t> 28pt</a:t>
            </a:r>
          </a:p>
        </p:txBody>
      </p:sp>
      <p:sp>
        <p:nvSpPr>
          <p:cNvPr id="23" name="Text Placeholder 22"/>
          <p:cNvSpPr>
            <a:spLocks noGrp="1"/>
          </p:cNvSpPr>
          <p:nvPr>
            <p:ph type="body" sz="quarter" idx="14" hasCustomPrompt="1"/>
          </p:nvPr>
        </p:nvSpPr>
        <p:spPr>
          <a:xfrm>
            <a:off x="134472" y="118468"/>
            <a:ext cx="5958653" cy="672099"/>
          </a:xfrm>
        </p:spPr>
        <p:txBody>
          <a:bodyPr>
            <a:normAutofit/>
          </a:bodyPr>
          <a:lstStyle>
            <a:lvl1pPr marL="0" indent="0">
              <a:buFontTx/>
              <a:buNone/>
              <a:defRPr sz="4000" baseline="0">
                <a:solidFill>
                  <a:schemeClr val="tx1">
                    <a:lumMod val="50000"/>
                    <a:lumOff val="50000"/>
                  </a:schemeClr>
                </a:solidFill>
              </a:defRPr>
            </a:lvl1pPr>
          </a:lstStyle>
          <a:p>
            <a:pPr marL="228600" marR="0" lvl="0" indent="-228600" algn="l" defTabSz="914400" rtl="0" eaLnBrk="1" fontAlgn="auto" latinLnBrk="0" hangingPunct="1">
              <a:lnSpc>
                <a:spcPct val="90000"/>
              </a:lnSpc>
              <a:spcBef>
                <a:spcPts val="1000"/>
              </a:spcBef>
              <a:spcAft>
                <a:spcPts val="0"/>
              </a:spcAft>
              <a:buClrTx/>
              <a:buSzTx/>
              <a:tabLst/>
              <a:defRPr/>
            </a:pPr>
            <a:r>
              <a:rPr lang="en-US" dirty="0" err="1"/>
              <a:t>Erste</a:t>
            </a:r>
            <a:r>
              <a:rPr lang="en-US" dirty="0"/>
              <a:t> </a:t>
            </a:r>
            <a:r>
              <a:rPr lang="en-US" dirty="0" err="1"/>
              <a:t>Zeile</a:t>
            </a:r>
            <a:r>
              <a:rPr lang="en-US" dirty="0"/>
              <a:t> 40pt</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Divider">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7194"/>
          </a:xfrm>
          <a:prstGeom prst="rect">
            <a:avLst/>
          </a:prstGeom>
        </p:spPr>
      </p:pic>
      <p:sp>
        <p:nvSpPr>
          <p:cNvPr id="2" name="Title 1"/>
          <p:cNvSpPr>
            <a:spLocks noGrp="1"/>
          </p:cNvSpPr>
          <p:nvPr>
            <p:ph type="title" hasCustomPrompt="1"/>
          </p:nvPr>
        </p:nvSpPr>
        <p:spPr>
          <a:xfrm>
            <a:off x="229967" y="254643"/>
            <a:ext cx="10515600" cy="918430"/>
          </a:xfrm>
        </p:spPr>
        <p:txBody>
          <a:bodyPr anchor="b"/>
          <a:lstStyle>
            <a:lvl1pPr>
              <a:defRPr sz="6000">
                <a:solidFill>
                  <a:schemeClr val="bg1"/>
                </a:solidFill>
              </a:defRPr>
            </a:lvl1pPr>
          </a:lstStyle>
          <a:p>
            <a:r>
              <a:rPr lang="en-US" dirty="0"/>
              <a:t>Section Divider</a:t>
            </a:r>
          </a:p>
        </p:txBody>
      </p:sp>
      <p:sp>
        <p:nvSpPr>
          <p:cNvPr id="3" name="Text Placeholder 2"/>
          <p:cNvSpPr>
            <a:spLocks noGrp="1"/>
          </p:cNvSpPr>
          <p:nvPr>
            <p:ph type="body" idx="1" hasCustomPrompt="1"/>
          </p:nvPr>
        </p:nvSpPr>
        <p:spPr>
          <a:xfrm>
            <a:off x="229967" y="1173073"/>
            <a:ext cx="10515600" cy="1500187"/>
          </a:xfrm>
        </p:spPr>
        <p:txBody>
          <a:bodyPr/>
          <a:lstStyle>
            <a:lvl1pPr marL="0" indent="0">
              <a:buNone/>
              <a:defRPr sz="2400" baseline="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Short Content Description</a:t>
            </a:r>
          </a:p>
        </p:txBody>
      </p:sp>
      <p:sp>
        <p:nvSpPr>
          <p:cNvPr id="8" name="Date Placeholder 3"/>
          <p:cNvSpPr>
            <a:spLocks noGrp="1"/>
          </p:cNvSpPr>
          <p:nvPr>
            <p:ph type="dt" sz="half" idx="10"/>
          </p:nvPr>
        </p:nvSpPr>
        <p:spPr>
          <a:xfrm>
            <a:off x="134472" y="6358973"/>
            <a:ext cx="2743200" cy="365125"/>
          </a:xfrm>
        </p:spPr>
        <p:txBody>
          <a:bodyPr/>
          <a:lstStyle/>
          <a:p>
            <a:fld id="{5CD56F81-6236-43EC-B83B-C08CDA45A7F6}" type="datetime1">
              <a:rPr lang="en-US" smtClean="0"/>
              <a:t>1/30/2018</a:t>
            </a:fld>
            <a:endParaRPr lang="en-US" dirty="0"/>
          </a:p>
        </p:txBody>
      </p:sp>
      <p:sp>
        <p:nvSpPr>
          <p:cNvPr id="9" name="Footer Placeholder 4"/>
          <p:cNvSpPr>
            <a:spLocks noGrp="1"/>
          </p:cNvSpPr>
          <p:nvPr>
            <p:ph type="ftr" sz="quarter" idx="11"/>
          </p:nvPr>
        </p:nvSpPr>
        <p:spPr>
          <a:xfrm>
            <a:off x="3339548" y="6356350"/>
            <a:ext cx="5473148" cy="365125"/>
          </a:xfrm>
        </p:spPr>
        <p:txBody>
          <a:bodyPr/>
          <a:lstStyle/>
          <a:p>
            <a:endParaRPr lang="en-US" dirty="0"/>
          </a:p>
        </p:txBody>
      </p:sp>
      <p:sp>
        <p:nvSpPr>
          <p:cNvPr id="10" name="Slide Number Placeholder 5"/>
          <p:cNvSpPr>
            <a:spLocks noGrp="1"/>
          </p:cNvSpPr>
          <p:nvPr>
            <p:ph type="sldNum" sz="quarter" idx="12"/>
          </p:nvPr>
        </p:nvSpPr>
        <p:spPr>
          <a:xfrm>
            <a:off x="9278472" y="6356350"/>
            <a:ext cx="2743200" cy="365125"/>
          </a:xfrm>
        </p:spPr>
        <p:txBody>
          <a:bodyPr/>
          <a:lstStyle/>
          <a:p>
            <a:fld id="{1E33E3F1-08DF-C74A-927E-5C6C9D90C4B7}" type="slidenum">
              <a:rPr lang="en-US" smtClean="0"/>
              <a:t>‹Nr.›</a:t>
            </a:fld>
            <a:endParaRPr lang="en-US" dirty="0"/>
          </a:p>
        </p:txBody>
      </p:sp>
    </p:spTree>
    <p:extLst>
      <p:ext uri="{BB962C8B-B14F-4D97-AF65-F5344CB8AC3E}">
        <p14:creationId xmlns:p14="http://schemas.microsoft.com/office/powerpoint/2010/main" val="1469675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Titel und Inhalt">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Date Placeholder 3"/>
          <p:cNvSpPr>
            <a:spLocks noGrp="1"/>
          </p:cNvSpPr>
          <p:nvPr>
            <p:ph type="dt" sz="half" idx="10"/>
          </p:nvPr>
        </p:nvSpPr>
        <p:spPr>
          <a:xfrm>
            <a:off x="134472" y="6358973"/>
            <a:ext cx="2743200" cy="365125"/>
          </a:xfrm>
        </p:spPr>
        <p:txBody>
          <a:bodyPr/>
          <a:lstStyle/>
          <a:p>
            <a:fld id="{28C0B349-22AD-4D88-AC69-9EB889EE78E8}" type="datetime1">
              <a:rPr lang="en-US" smtClean="0"/>
              <a:t>1/30/2018</a:t>
            </a:fld>
            <a:endParaRPr lang="en-US" dirty="0"/>
          </a:p>
        </p:txBody>
      </p:sp>
      <p:sp>
        <p:nvSpPr>
          <p:cNvPr id="5" name="Footer Placeholder 4"/>
          <p:cNvSpPr>
            <a:spLocks noGrp="1"/>
          </p:cNvSpPr>
          <p:nvPr>
            <p:ph type="ftr" sz="quarter" idx="11"/>
          </p:nvPr>
        </p:nvSpPr>
        <p:spPr>
          <a:xfrm>
            <a:off x="3339548" y="6356350"/>
            <a:ext cx="5473148" cy="365125"/>
          </a:xfrm>
        </p:spPr>
        <p:txBody>
          <a:bodyPr/>
          <a:lstStyle/>
          <a:p>
            <a:endParaRPr lang="en-US" dirty="0"/>
          </a:p>
        </p:txBody>
      </p:sp>
      <p:sp>
        <p:nvSpPr>
          <p:cNvPr id="6" name="Slide Number Placeholder 5"/>
          <p:cNvSpPr>
            <a:spLocks noGrp="1"/>
          </p:cNvSpPr>
          <p:nvPr>
            <p:ph type="sldNum" sz="quarter" idx="12"/>
          </p:nvPr>
        </p:nvSpPr>
        <p:spPr>
          <a:xfrm>
            <a:off x="9278472" y="6356350"/>
            <a:ext cx="2743200" cy="365125"/>
          </a:xfrm>
        </p:spPr>
        <p:txBody>
          <a:bodyPr/>
          <a:lstStyle/>
          <a:p>
            <a:fld id="{1E33E3F1-08DF-C74A-927E-5C6C9D90C4B7}" type="slidenum">
              <a:rPr lang="en-US" smtClean="0"/>
              <a:t>‹Nr.›</a:t>
            </a:fld>
            <a:endParaRPr lang="en-US" dirty="0"/>
          </a:p>
        </p:txBody>
      </p:sp>
      <p:sp>
        <p:nvSpPr>
          <p:cNvPr id="13" name="Text Placeholder 12"/>
          <p:cNvSpPr>
            <a:spLocks noGrp="1"/>
          </p:cNvSpPr>
          <p:nvPr>
            <p:ph type="body" sz="quarter" idx="13" hasCustomPrompt="1"/>
          </p:nvPr>
        </p:nvSpPr>
        <p:spPr>
          <a:xfrm>
            <a:off x="134472" y="717415"/>
            <a:ext cx="10515600" cy="565150"/>
          </a:xfrm>
        </p:spPr>
        <p:txBody>
          <a:bodyPr/>
          <a:lstStyle>
            <a:lvl1pPr marL="228600" marR="0" indent="-228600" algn="l" defTabSz="914400" rtl="0" eaLnBrk="1" fontAlgn="auto" latinLnBrk="0" hangingPunct="1">
              <a:lnSpc>
                <a:spcPct val="90000"/>
              </a:lnSpc>
              <a:spcBef>
                <a:spcPts val="1000"/>
              </a:spcBef>
              <a:spcAft>
                <a:spcPts val="0"/>
              </a:spcAft>
              <a:buClrTx/>
              <a:buSzTx/>
              <a:buFont typeface="Arial"/>
              <a:buNone/>
              <a:tabLst/>
              <a:defRPr b="0">
                <a:solidFill>
                  <a:schemeClr val="bg1">
                    <a:lumMod val="75000"/>
                  </a:schemeClr>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dirty="0" err="1"/>
              <a:t>Zweite</a:t>
            </a:r>
            <a:r>
              <a:rPr lang="en-US" dirty="0"/>
              <a:t> </a:t>
            </a:r>
            <a:r>
              <a:rPr lang="en-US" dirty="0" err="1"/>
              <a:t>Zeile</a:t>
            </a:r>
            <a:r>
              <a:rPr lang="en-US" dirty="0"/>
              <a:t> 28pt</a:t>
            </a:r>
          </a:p>
        </p:txBody>
      </p:sp>
      <p:sp>
        <p:nvSpPr>
          <p:cNvPr id="23" name="Text Placeholder 22"/>
          <p:cNvSpPr>
            <a:spLocks noGrp="1"/>
          </p:cNvSpPr>
          <p:nvPr>
            <p:ph type="body" sz="quarter" idx="14" hasCustomPrompt="1"/>
          </p:nvPr>
        </p:nvSpPr>
        <p:spPr>
          <a:xfrm>
            <a:off x="134472" y="118468"/>
            <a:ext cx="10515600" cy="672099"/>
          </a:xfrm>
        </p:spPr>
        <p:txBody>
          <a:bodyPr>
            <a:normAutofit/>
          </a:bodyPr>
          <a:lstStyle>
            <a:lvl1pPr marL="0" indent="0">
              <a:buFontTx/>
              <a:buNone/>
              <a:defRPr sz="4000" baseline="0">
                <a:solidFill>
                  <a:schemeClr val="tx1">
                    <a:lumMod val="50000"/>
                    <a:lumOff val="50000"/>
                  </a:schemeClr>
                </a:solidFill>
              </a:defRPr>
            </a:lvl1pPr>
          </a:lstStyle>
          <a:p>
            <a:pPr marL="228600" marR="0" lvl="0" indent="-228600" algn="l" defTabSz="914400" rtl="0" eaLnBrk="1" fontAlgn="auto" latinLnBrk="0" hangingPunct="1">
              <a:lnSpc>
                <a:spcPct val="90000"/>
              </a:lnSpc>
              <a:spcBef>
                <a:spcPts val="1000"/>
              </a:spcBef>
              <a:spcAft>
                <a:spcPts val="0"/>
              </a:spcAft>
              <a:buClrTx/>
              <a:buSzTx/>
              <a:tabLst/>
              <a:defRPr/>
            </a:pPr>
            <a:r>
              <a:rPr lang="en-US" dirty="0" err="1"/>
              <a:t>Erste</a:t>
            </a:r>
            <a:r>
              <a:rPr lang="en-US" dirty="0"/>
              <a:t> </a:t>
            </a:r>
            <a:r>
              <a:rPr lang="en-US" dirty="0" err="1"/>
              <a:t>Zeile</a:t>
            </a:r>
            <a:r>
              <a:rPr lang="en-US" dirty="0"/>
              <a:t> 40pt</a:t>
            </a:r>
          </a:p>
        </p:txBody>
      </p:sp>
      <p:sp>
        <p:nvSpPr>
          <p:cNvPr id="10" name="Content Placeholder 2"/>
          <p:cNvSpPr>
            <a:spLocks noGrp="1"/>
          </p:cNvSpPr>
          <p:nvPr>
            <p:ph idx="1"/>
          </p:nvPr>
        </p:nvSpPr>
        <p:spPr>
          <a:xfrm>
            <a:off x="134471" y="1468222"/>
            <a:ext cx="5391686" cy="4702471"/>
          </a:xfrm>
        </p:spPr>
        <p:txBody>
          <a:bodyPr>
            <a:normAutofit/>
          </a:bodyPr>
          <a:lstStyle>
            <a:lvl1pPr>
              <a:defRPr sz="2400"/>
            </a:lvl1pPr>
            <a:lvl2pPr>
              <a:defRPr sz="2000"/>
            </a:lvl2pPr>
            <a:lvl3pPr>
              <a:defRPr sz="1800"/>
            </a:lvl3pPr>
            <a:lvl4pPr>
              <a:defRPr sz="1600"/>
            </a:lvl4pPr>
            <a:lvl5pPr>
              <a:defRPr sz="1600"/>
            </a:lvl5pPr>
          </a:lstStyle>
          <a:p>
            <a:pPr lvl="0"/>
            <a:r>
              <a:rPr lang="en-US" dirty="0" err="1"/>
              <a:t>Mastertextformat</a:t>
            </a:r>
            <a:r>
              <a:rPr lang="en-US" dirty="0"/>
              <a:t> </a:t>
            </a:r>
            <a:r>
              <a:rPr lang="en-US" dirty="0" err="1"/>
              <a:t>bearbeiten</a:t>
            </a:r>
            <a:endParaRPr lang="en-US" dirty="0"/>
          </a:p>
          <a:p>
            <a:pPr lvl="1"/>
            <a:r>
              <a:rPr lang="en-US" dirty="0" err="1"/>
              <a:t>Zweite</a:t>
            </a:r>
            <a:r>
              <a:rPr lang="en-US" dirty="0"/>
              <a:t> </a:t>
            </a:r>
            <a:r>
              <a:rPr lang="en-US" dirty="0" err="1"/>
              <a:t>Ebene</a:t>
            </a:r>
            <a:endParaRPr lang="en-US" dirty="0"/>
          </a:p>
          <a:p>
            <a:pPr lvl="2"/>
            <a:r>
              <a:rPr lang="en-US" dirty="0" err="1"/>
              <a:t>Dritte</a:t>
            </a:r>
            <a:r>
              <a:rPr lang="en-US" dirty="0"/>
              <a:t> </a:t>
            </a:r>
            <a:r>
              <a:rPr lang="en-US" dirty="0" err="1"/>
              <a:t>Ebene</a:t>
            </a:r>
            <a:endParaRPr lang="en-US" dirty="0"/>
          </a:p>
          <a:p>
            <a:pPr lvl="3"/>
            <a:r>
              <a:rPr lang="en-US" dirty="0" err="1"/>
              <a:t>Vierte</a:t>
            </a:r>
            <a:r>
              <a:rPr lang="en-US" dirty="0"/>
              <a:t> </a:t>
            </a:r>
            <a:r>
              <a:rPr lang="en-US" dirty="0" err="1"/>
              <a:t>Ebene</a:t>
            </a:r>
            <a:endParaRPr lang="en-US" dirty="0"/>
          </a:p>
          <a:p>
            <a:pPr lvl="4"/>
            <a:r>
              <a:rPr lang="en-US" dirty="0" err="1"/>
              <a:t>Fünfte</a:t>
            </a:r>
            <a:r>
              <a:rPr lang="en-US" dirty="0"/>
              <a:t> </a:t>
            </a:r>
            <a:r>
              <a:rPr lang="en-US" dirty="0" err="1"/>
              <a:t>Ebene</a:t>
            </a:r>
            <a:endParaRPr lang="en-US" dirty="0"/>
          </a:p>
        </p:txBody>
      </p:sp>
      <p:sp>
        <p:nvSpPr>
          <p:cNvPr id="12" name="Content Placeholder 2"/>
          <p:cNvSpPr>
            <a:spLocks noGrp="1"/>
          </p:cNvSpPr>
          <p:nvPr>
            <p:ph idx="15"/>
          </p:nvPr>
        </p:nvSpPr>
        <p:spPr>
          <a:xfrm>
            <a:off x="5706328" y="1468222"/>
            <a:ext cx="5391686" cy="4702471"/>
          </a:xfrm>
        </p:spPr>
        <p:txBody>
          <a:bodyPr>
            <a:normAutofit/>
          </a:bodyPr>
          <a:lstStyle>
            <a:lvl1pPr>
              <a:defRPr sz="2400"/>
            </a:lvl1pPr>
            <a:lvl2pPr>
              <a:defRPr sz="2000"/>
            </a:lvl2pPr>
            <a:lvl3pPr>
              <a:defRPr sz="1800"/>
            </a:lvl3pPr>
            <a:lvl4pPr>
              <a:defRPr sz="1600"/>
            </a:lvl4pPr>
            <a:lvl5pPr>
              <a:defRPr sz="1600"/>
            </a:lvl5pPr>
          </a:lstStyle>
          <a:p>
            <a:pPr lvl="0"/>
            <a:r>
              <a:rPr lang="en-US" dirty="0" err="1"/>
              <a:t>Mastertextformat</a:t>
            </a:r>
            <a:r>
              <a:rPr lang="en-US" dirty="0"/>
              <a:t> </a:t>
            </a:r>
            <a:r>
              <a:rPr lang="en-US" dirty="0" err="1"/>
              <a:t>bearbeiten</a:t>
            </a:r>
            <a:endParaRPr lang="en-US" dirty="0"/>
          </a:p>
          <a:p>
            <a:pPr lvl="1"/>
            <a:r>
              <a:rPr lang="en-US" dirty="0" err="1"/>
              <a:t>Zweite</a:t>
            </a:r>
            <a:r>
              <a:rPr lang="en-US" dirty="0"/>
              <a:t> </a:t>
            </a:r>
            <a:r>
              <a:rPr lang="en-US" dirty="0" err="1"/>
              <a:t>Ebene</a:t>
            </a:r>
            <a:endParaRPr lang="en-US" dirty="0"/>
          </a:p>
          <a:p>
            <a:pPr lvl="2"/>
            <a:r>
              <a:rPr lang="en-US" dirty="0" err="1"/>
              <a:t>Dritte</a:t>
            </a:r>
            <a:r>
              <a:rPr lang="en-US" dirty="0"/>
              <a:t> </a:t>
            </a:r>
            <a:r>
              <a:rPr lang="en-US" dirty="0" err="1"/>
              <a:t>Ebene</a:t>
            </a:r>
            <a:endParaRPr lang="en-US" dirty="0"/>
          </a:p>
          <a:p>
            <a:pPr lvl="3"/>
            <a:r>
              <a:rPr lang="en-US" dirty="0" err="1"/>
              <a:t>Vierte</a:t>
            </a:r>
            <a:r>
              <a:rPr lang="en-US" dirty="0"/>
              <a:t> </a:t>
            </a:r>
            <a:r>
              <a:rPr lang="en-US" dirty="0" err="1"/>
              <a:t>Ebene</a:t>
            </a:r>
            <a:endParaRPr lang="en-US" dirty="0"/>
          </a:p>
          <a:p>
            <a:pPr lvl="4"/>
            <a:r>
              <a:rPr lang="en-US" dirty="0" err="1"/>
              <a:t>Fünfte</a:t>
            </a:r>
            <a:r>
              <a:rPr lang="en-US" dirty="0"/>
              <a:t> </a:t>
            </a:r>
            <a:r>
              <a:rPr lang="en-US" dirty="0" err="1"/>
              <a:t>Ebene</a:t>
            </a:r>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Titel und Inhalt">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134472" y="6358973"/>
            <a:ext cx="2743200" cy="365125"/>
          </a:xfrm>
        </p:spPr>
        <p:txBody>
          <a:bodyPr/>
          <a:lstStyle/>
          <a:p>
            <a:fld id="{6668DBEB-99FE-459C-B3F7-C6CC3EAEE4C8}" type="datetime1">
              <a:rPr lang="en-US" smtClean="0"/>
              <a:t>1/30/2018</a:t>
            </a:fld>
            <a:endParaRPr lang="en-US" dirty="0"/>
          </a:p>
        </p:txBody>
      </p:sp>
      <p:sp>
        <p:nvSpPr>
          <p:cNvPr id="5" name="Footer Placeholder 4"/>
          <p:cNvSpPr>
            <a:spLocks noGrp="1"/>
          </p:cNvSpPr>
          <p:nvPr>
            <p:ph type="ftr" sz="quarter" idx="11"/>
          </p:nvPr>
        </p:nvSpPr>
        <p:spPr>
          <a:xfrm>
            <a:off x="3339548" y="6356350"/>
            <a:ext cx="5473148" cy="365125"/>
          </a:xfrm>
        </p:spPr>
        <p:txBody>
          <a:bodyPr/>
          <a:lstStyle/>
          <a:p>
            <a:endParaRPr lang="en-US" dirty="0"/>
          </a:p>
        </p:txBody>
      </p:sp>
      <p:sp>
        <p:nvSpPr>
          <p:cNvPr id="6" name="Slide Number Placeholder 5"/>
          <p:cNvSpPr>
            <a:spLocks noGrp="1"/>
          </p:cNvSpPr>
          <p:nvPr>
            <p:ph type="sldNum" sz="quarter" idx="12"/>
          </p:nvPr>
        </p:nvSpPr>
        <p:spPr>
          <a:xfrm>
            <a:off x="9278472" y="6356350"/>
            <a:ext cx="2743200" cy="365125"/>
          </a:xfrm>
        </p:spPr>
        <p:txBody>
          <a:bodyPr/>
          <a:lstStyle/>
          <a:p>
            <a:fld id="{1E33E3F1-08DF-C74A-927E-5C6C9D90C4B7}" type="slidenum">
              <a:rPr lang="en-US" smtClean="0"/>
              <a:t>‹Nr.›</a:t>
            </a:fld>
            <a:endParaRPr lang="en-US" dirty="0"/>
          </a:p>
        </p:txBody>
      </p:sp>
      <p:sp>
        <p:nvSpPr>
          <p:cNvPr id="13" name="Text Placeholder 12"/>
          <p:cNvSpPr>
            <a:spLocks noGrp="1"/>
          </p:cNvSpPr>
          <p:nvPr>
            <p:ph type="body" sz="quarter" idx="13" hasCustomPrompt="1"/>
          </p:nvPr>
        </p:nvSpPr>
        <p:spPr>
          <a:xfrm>
            <a:off x="134472" y="717415"/>
            <a:ext cx="10515600" cy="565150"/>
          </a:xfrm>
        </p:spPr>
        <p:txBody>
          <a:bodyPr/>
          <a:lstStyle>
            <a:lvl1pPr marL="228600" marR="0" indent="-228600" algn="l" defTabSz="914400" rtl="0" eaLnBrk="1" fontAlgn="auto" latinLnBrk="0" hangingPunct="1">
              <a:lnSpc>
                <a:spcPct val="90000"/>
              </a:lnSpc>
              <a:spcBef>
                <a:spcPts val="1000"/>
              </a:spcBef>
              <a:spcAft>
                <a:spcPts val="0"/>
              </a:spcAft>
              <a:buClrTx/>
              <a:buSzTx/>
              <a:buFont typeface="Arial"/>
              <a:buNone/>
              <a:tabLst/>
              <a:defRPr b="0">
                <a:solidFill>
                  <a:schemeClr val="bg1">
                    <a:lumMod val="75000"/>
                  </a:schemeClr>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dirty="0" err="1"/>
              <a:t>Zweite</a:t>
            </a:r>
            <a:r>
              <a:rPr lang="en-US" dirty="0"/>
              <a:t> </a:t>
            </a:r>
            <a:r>
              <a:rPr lang="en-US" dirty="0" err="1"/>
              <a:t>Zeile</a:t>
            </a:r>
            <a:r>
              <a:rPr lang="en-US" dirty="0"/>
              <a:t> 28pt</a:t>
            </a:r>
          </a:p>
        </p:txBody>
      </p:sp>
      <p:sp>
        <p:nvSpPr>
          <p:cNvPr id="23" name="Text Placeholder 22"/>
          <p:cNvSpPr>
            <a:spLocks noGrp="1"/>
          </p:cNvSpPr>
          <p:nvPr>
            <p:ph type="body" sz="quarter" idx="14" hasCustomPrompt="1"/>
          </p:nvPr>
        </p:nvSpPr>
        <p:spPr>
          <a:xfrm>
            <a:off x="134472" y="118468"/>
            <a:ext cx="10515600" cy="672099"/>
          </a:xfrm>
        </p:spPr>
        <p:txBody>
          <a:bodyPr>
            <a:normAutofit/>
          </a:bodyPr>
          <a:lstStyle>
            <a:lvl1pPr marL="0" indent="0">
              <a:buFontTx/>
              <a:buNone/>
              <a:defRPr sz="4000" baseline="0">
                <a:solidFill>
                  <a:schemeClr val="tx1">
                    <a:lumMod val="50000"/>
                    <a:lumOff val="50000"/>
                  </a:schemeClr>
                </a:solidFill>
              </a:defRPr>
            </a:lvl1pPr>
          </a:lstStyle>
          <a:p>
            <a:pPr marL="228600" marR="0" lvl="0" indent="-228600" algn="l" defTabSz="914400" rtl="0" eaLnBrk="1" fontAlgn="auto" latinLnBrk="0" hangingPunct="1">
              <a:lnSpc>
                <a:spcPct val="90000"/>
              </a:lnSpc>
              <a:spcBef>
                <a:spcPts val="1000"/>
              </a:spcBef>
              <a:spcAft>
                <a:spcPts val="0"/>
              </a:spcAft>
              <a:buClrTx/>
              <a:buSzTx/>
              <a:tabLst/>
              <a:defRPr/>
            </a:pPr>
            <a:r>
              <a:rPr lang="en-US" dirty="0" err="1"/>
              <a:t>Erste</a:t>
            </a:r>
            <a:r>
              <a:rPr lang="en-US" dirty="0"/>
              <a:t> </a:t>
            </a:r>
            <a:r>
              <a:rPr lang="en-US" dirty="0" err="1"/>
              <a:t>Zeile</a:t>
            </a:r>
            <a:r>
              <a:rPr lang="en-US" dirty="0"/>
              <a:t> 40pt</a:t>
            </a:r>
          </a:p>
        </p:txBody>
      </p:sp>
      <p:sp>
        <p:nvSpPr>
          <p:cNvPr id="10" name="Content Placeholder 2"/>
          <p:cNvSpPr>
            <a:spLocks noGrp="1"/>
          </p:cNvSpPr>
          <p:nvPr>
            <p:ph idx="1"/>
          </p:nvPr>
        </p:nvSpPr>
        <p:spPr>
          <a:xfrm>
            <a:off x="134471" y="1468222"/>
            <a:ext cx="5391686" cy="4702471"/>
          </a:xfrm>
        </p:spPr>
        <p:txBody>
          <a:bodyPr>
            <a:normAutofit/>
          </a:bodyPr>
          <a:lstStyle>
            <a:lvl1pPr>
              <a:defRPr sz="2400"/>
            </a:lvl1pPr>
            <a:lvl2pPr>
              <a:defRPr sz="2000"/>
            </a:lvl2pPr>
            <a:lvl3pPr>
              <a:defRPr sz="1800"/>
            </a:lvl3pPr>
            <a:lvl4pPr>
              <a:defRPr sz="1600"/>
            </a:lvl4pPr>
            <a:lvl5pPr>
              <a:defRPr sz="1600"/>
            </a:lvl5pPr>
          </a:lstStyle>
          <a:p>
            <a:pPr lvl="0"/>
            <a:r>
              <a:rPr lang="en-US" dirty="0" err="1"/>
              <a:t>Mastertextformat</a:t>
            </a:r>
            <a:r>
              <a:rPr lang="en-US" dirty="0"/>
              <a:t> </a:t>
            </a:r>
            <a:r>
              <a:rPr lang="en-US" dirty="0" err="1"/>
              <a:t>bearbeiten</a:t>
            </a:r>
            <a:endParaRPr lang="en-US" dirty="0"/>
          </a:p>
          <a:p>
            <a:pPr lvl="1"/>
            <a:r>
              <a:rPr lang="en-US" dirty="0" err="1"/>
              <a:t>Zweite</a:t>
            </a:r>
            <a:r>
              <a:rPr lang="en-US" dirty="0"/>
              <a:t> </a:t>
            </a:r>
            <a:r>
              <a:rPr lang="en-US" dirty="0" err="1"/>
              <a:t>Ebene</a:t>
            </a:r>
            <a:endParaRPr lang="en-US" dirty="0"/>
          </a:p>
          <a:p>
            <a:pPr lvl="2"/>
            <a:r>
              <a:rPr lang="en-US" dirty="0" err="1"/>
              <a:t>Dritte</a:t>
            </a:r>
            <a:r>
              <a:rPr lang="en-US" dirty="0"/>
              <a:t> </a:t>
            </a:r>
            <a:r>
              <a:rPr lang="en-US" dirty="0" err="1"/>
              <a:t>Ebene</a:t>
            </a:r>
            <a:endParaRPr lang="en-US" dirty="0"/>
          </a:p>
          <a:p>
            <a:pPr lvl="3"/>
            <a:r>
              <a:rPr lang="en-US" dirty="0" err="1"/>
              <a:t>Vierte</a:t>
            </a:r>
            <a:r>
              <a:rPr lang="en-US" dirty="0"/>
              <a:t> </a:t>
            </a:r>
            <a:r>
              <a:rPr lang="en-US" dirty="0" err="1"/>
              <a:t>Ebene</a:t>
            </a:r>
            <a:endParaRPr lang="en-US" dirty="0"/>
          </a:p>
          <a:p>
            <a:pPr lvl="4"/>
            <a:r>
              <a:rPr lang="en-US" dirty="0" err="1"/>
              <a:t>Fünfte</a:t>
            </a:r>
            <a:r>
              <a:rPr lang="en-US" dirty="0"/>
              <a:t> </a:t>
            </a:r>
            <a:r>
              <a:rPr lang="en-US" dirty="0" err="1"/>
              <a:t>Ebene</a:t>
            </a:r>
            <a:endParaRPr lang="en-US" dirty="0"/>
          </a:p>
        </p:txBody>
      </p:sp>
      <p:sp>
        <p:nvSpPr>
          <p:cNvPr id="12" name="Content Placeholder 2"/>
          <p:cNvSpPr>
            <a:spLocks noGrp="1"/>
          </p:cNvSpPr>
          <p:nvPr>
            <p:ph idx="15"/>
          </p:nvPr>
        </p:nvSpPr>
        <p:spPr>
          <a:xfrm>
            <a:off x="5706328" y="1468222"/>
            <a:ext cx="5391686" cy="4702471"/>
          </a:xfrm>
        </p:spPr>
        <p:txBody>
          <a:bodyPr>
            <a:normAutofit/>
          </a:bodyPr>
          <a:lstStyle>
            <a:lvl1pPr>
              <a:defRPr sz="2400"/>
            </a:lvl1pPr>
            <a:lvl2pPr>
              <a:defRPr sz="2000"/>
            </a:lvl2pPr>
            <a:lvl3pPr>
              <a:defRPr sz="1800"/>
            </a:lvl3pPr>
            <a:lvl4pPr>
              <a:defRPr sz="1600"/>
            </a:lvl4pPr>
            <a:lvl5pPr>
              <a:defRPr sz="1600"/>
            </a:lvl5pPr>
          </a:lstStyle>
          <a:p>
            <a:pPr lvl="0"/>
            <a:r>
              <a:rPr lang="en-US" dirty="0" err="1"/>
              <a:t>Mastertextformat</a:t>
            </a:r>
            <a:r>
              <a:rPr lang="en-US" dirty="0"/>
              <a:t> </a:t>
            </a:r>
            <a:r>
              <a:rPr lang="en-US" dirty="0" err="1"/>
              <a:t>bearbeiten</a:t>
            </a:r>
            <a:endParaRPr lang="en-US" dirty="0"/>
          </a:p>
          <a:p>
            <a:pPr lvl="1"/>
            <a:r>
              <a:rPr lang="en-US" dirty="0" err="1"/>
              <a:t>Zweite</a:t>
            </a:r>
            <a:r>
              <a:rPr lang="en-US" dirty="0"/>
              <a:t> </a:t>
            </a:r>
            <a:r>
              <a:rPr lang="en-US" dirty="0" err="1"/>
              <a:t>Ebene</a:t>
            </a:r>
            <a:endParaRPr lang="en-US" dirty="0"/>
          </a:p>
          <a:p>
            <a:pPr lvl="2"/>
            <a:r>
              <a:rPr lang="en-US" dirty="0" err="1"/>
              <a:t>Dritte</a:t>
            </a:r>
            <a:r>
              <a:rPr lang="en-US" dirty="0"/>
              <a:t> </a:t>
            </a:r>
            <a:r>
              <a:rPr lang="en-US" dirty="0" err="1"/>
              <a:t>Ebene</a:t>
            </a:r>
            <a:endParaRPr lang="en-US" dirty="0"/>
          </a:p>
          <a:p>
            <a:pPr lvl="3"/>
            <a:r>
              <a:rPr lang="en-US" dirty="0" err="1"/>
              <a:t>Vierte</a:t>
            </a:r>
            <a:r>
              <a:rPr lang="en-US" dirty="0"/>
              <a:t> </a:t>
            </a:r>
            <a:r>
              <a:rPr lang="en-US" dirty="0" err="1"/>
              <a:t>Ebene</a:t>
            </a:r>
            <a:endParaRPr lang="en-US" dirty="0"/>
          </a:p>
          <a:p>
            <a:pPr lvl="4"/>
            <a:r>
              <a:rPr lang="en-US" dirty="0" err="1"/>
              <a:t>Fünfte</a:t>
            </a:r>
            <a:r>
              <a:rPr lang="en-US" dirty="0"/>
              <a:t> </a:t>
            </a:r>
            <a:r>
              <a:rPr lang="en-US" dirty="0" err="1"/>
              <a:t>Ebene</a:t>
            </a:r>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err="1"/>
              <a:t>Mastertitelformat</a:t>
            </a:r>
            <a:r>
              <a:rPr lang="en-US" dirty="0"/>
              <a:t> </a:t>
            </a:r>
            <a:r>
              <a:rPr lang="en-US" dirty="0" err="1"/>
              <a:t>bearbeiten</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err="1"/>
              <a:t>Mastertextformat</a:t>
            </a:r>
            <a:r>
              <a:rPr lang="en-US" dirty="0"/>
              <a:t> </a:t>
            </a:r>
            <a:r>
              <a:rPr lang="en-US" dirty="0" err="1"/>
              <a:t>bearbeiten</a:t>
            </a:r>
            <a:endParaRPr lang="en-US" dirty="0"/>
          </a:p>
          <a:p>
            <a:pPr lvl="1"/>
            <a:r>
              <a:rPr lang="en-US" dirty="0" err="1"/>
              <a:t>Zweite</a:t>
            </a:r>
            <a:r>
              <a:rPr lang="en-US" dirty="0"/>
              <a:t> </a:t>
            </a:r>
            <a:r>
              <a:rPr lang="en-US" dirty="0" err="1"/>
              <a:t>Ebene</a:t>
            </a:r>
            <a:endParaRPr lang="en-US" dirty="0"/>
          </a:p>
          <a:p>
            <a:pPr lvl="2"/>
            <a:r>
              <a:rPr lang="en-US" dirty="0" err="1"/>
              <a:t>Dritte</a:t>
            </a:r>
            <a:r>
              <a:rPr lang="en-US" dirty="0"/>
              <a:t> </a:t>
            </a:r>
            <a:r>
              <a:rPr lang="en-US" dirty="0" err="1"/>
              <a:t>Ebene</a:t>
            </a:r>
            <a:endParaRPr lang="en-US" dirty="0"/>
          </a:p>
          <a:p>
            <a:pPr lvl="3"/>
            <a:r>
              <a:rPr lang="en-US" dirty="0" err="1"/>
              <a:t>Vierte</a:t>
            </a:r>
            <a:r>
              <a:rPr lang="en-US" dirty="0"/>
              <a:t> </a:t>
            </a:r>
            <a:r>
              <a:rPr lang="en-US" dirty="0" err="1"/>
              <a:t>Ebene</a:t>
            </a:r>
            <a:endParaRPr lang="en-US" dirty="0"/>
          </a:p>
          <a:p>
            <a:pPr lvl="4"/>
            <a:r>
              <a:rPr lang="en-US" dirty="0" err="1"/>
              <a:t>Fünfte</a:t>
            </a:r>
            <a:r>
              <a:rPr lang="en-US" dirty="0"/>
              <a:t> </a:t>
            </a:r>
            <a:r>
              <a:rPr lang="en-US" dirty="0" err="1"/>
              <a:t>Ebene</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Helvetica Neue" charset="0"/>
                <a:ea typeface="Helvetica Neue" charset="0"/>
                <a:cs typeface="Helvetica Neue" charset="0"/>
              </a:defRPr>
            </a:lvl1pPr>
          </a:lstStyle>
          <a:p>
            <a:fld id="{83D9AD5C-D0A6-4C29-A440-7424EC099B19}" type="datetime1">
              <a:rPr lang="en-US" smtClean="0"/>
              <a:t>1/30/2018</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Helvetica Neue" charset="0"/>
                <a:ea typeface="Helvetica Neue" charset="0"/>
                <a:cs typeface="Helvetica Neue" charset="0"/>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Helvetica Neue" charset="0"/>
                <a:ea typeface="Helvetica Neue" charset="0"/>
                <a:cs typeface="Helvetica Neue" charset="0"/>
              </a:defRPr>
            </a:lvl1pPr>
          </a:lstStyle>
          <a:p>
            <a:fld id="{1E33E3F1-08DF-C74A-927E-5C6C9D90C4B7}" type="slidenum">
              <a:rPr lang="en-US" smtClean="0"/>
              <a:pPr/>
              <a:t>‹Nr.›</a:t>
            </a:fld>
            <a:endParaRPr lang="en-US" dirty="0"/>
          </a:p>
        </p:txBody>
      </p:sp>
    </p:spTree>
    <p:extLst>
      <p:ext uri="{BB962C8B-B14F-4D97-AF65-F5344CB8AC3E}">
        <p14:creationId xmlns:p14="http://schemas.microsoft.com/office/powerpoint/2010/main" val="517651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7" r:id="rId3"/>
    <p:sldLayoutId id="2147483670" r:id="rId4"/>
    <p:sldLayoutId id="2147483651" r:id="rId5"/>
    <p:sldLayoutId id="2147483668" r:id="rId6"/>
    <p:sldLayoutId id="2147483669" r:id="rId7"/>
  </p:sldLayoutIdLst>
  <p:hf hdr="0" ftr="0" dt="0"/>
  <p:txStyles>
    <p:titleStyle>
      <a:lvl1pPr algn="l" defTabSz="914400" rtl="0" eaLnBrk="1" latinLnBrk="0" hangingPunct="1">
        <a:lnSpc>
          <a:spcPct val="90000"/>
        </a:lnSpc>
        <a:spcBef>
          <a:spcPct val="0"/>
        </a:spcBef>
        <a:buNone/>
        <a:defRPr sz="4400" kern="1200">
          <a:solidFill>
            <a:schemeClr val="tx1"/>
          </a:solidFill>
          <a:latin typeface="Helvetica Neue" charset="0"/>
          <a:ea typeface="Helvetica Neue" charset="0"/>
          <a:cs typeface="Helvetica Neue" charset="0"/>
        </a:defRPr>
      </a:lvl1pPr>
    </p:titleStyle>
    <p:bodyStyle>
      <a:lvl1pPr marL="228600" indent="-228600" algn="l" defTabSz="914400" rtl="0" eaLnBrk="1" latinLnBrk="0" hangingPunct="1">
        <a:lnSpc>
          <a:spcPct val="90000"/>
        </a:lnSpc>
        <a:spcBef>
          <a:spcPts val="1000"/>
        </a:spcBef>
        <a:buFont typeface="Arial"/>
        <a:buChar char="•"/>
        <a:defRPr sz="2400" kern="1200">
          <a:solidFill>
            <a:schemeClr val="tx1"/>
          </a:solidFill>
          <a:latin typeface="Helvetica Neue" charset="0"/>
          <a:ea typeface="Helvetica Neue" charset="0"/>
          <a:cs typeface="Helvetica Neue" charset="0"/>
        </a:defRPr>
      </a:lvl1pPr>
      <a:lvl2pPr marL="685800" indent="-228600" algn="l" defTabSz="914400" rtl="0" eaLnBrk="1" latinLnBrk="0" hangingPunct="1">
        <a:lnSpc>
          <a:spcPct val="90000"/>
        </a:lnSpc>
        <a:spcBef>
          <a:spcPts val="500"/>
        </a:spcBef>
        <a:buFont typeface="Arial"/>
        <a:buChar char="•"/>
        <a:defRPr sz="2000" kern="1200">
          <a:solidFill>
            <a:schemeClr val="tx1"/>
          </a:solidFill>
          <a:latin typeface="Helvetica Neue" charset="0"/>
          <a:ea typeface="Helvetica Neue" charset="0"/>
          <a:cs typeface="Helvetica Neue" charset="0"/>
        </a:defRPr>
      </a:lvl2pPr>
      <a:lvl3pPr marL="1143000" indent="-228600" algn="l" defTabSz="914400" rtl="0" eaLnBrk="1" latinLnBrk="0" hangingPunct="1">
        <a:lnSpc>
          <a:spcPct val="90000"/>
        </a:lnSpc>
        <a:spcBef>
          <a:spcPts val="500"/>
        </a:spcBef>
        <a:buFont typeface="Arial"/>
        <a:buChar char="•"/>
        <a:defRPr sz="1800" kern="1200">
          <a:solidFill>
            <a:schemeClr val="tx1"/>
          </a:solidFill>
          <a:latin typeface="Helvetica Neue" charset="0"/>
          <a:ea typeface="Helvetica Neue" charset="0"/>
          <a:cs typeface="Helvetica Neue" charset="0"/>
        </a:defRPr>
      </a:lvl3pPr>
      <a:lvl4pPr marL="1600200" indent="-228600" algn="l" defTabSz="914400" rtl="0" eaLnBrk="1" latinLnBrk="0" hangingPunct="1">
        <a:lnSpc>
          <a:spcPct val="90000"/>
        </a:lnSpc>
        <a:spcBef>
          <a:spcPts val="500"/>
        </a:spcBef>
        <a:buFont typeface="Arial"/>
        <a:buChar char="•"/>
        <a:defRPr sz="1600" kern="1200">
          <a:solidFill>
            <a:schemeClr val="tx1"/>
          </a:solidFill>
          <a:latin typeface="Helvetica Neue" charset="0"/>
          <a:ea typeface="Helvetica Neue" charset="0"/>
          <a:cs typeface="Helvetica Neue" charset="0"/>
        </a:defRPr>
      </a:lvl4pPr>
      <a:lvl5pPr marL="2057400" indent="-228600" algn="l" defTabSz="914400" rtl="0" eaLnBrk="1" latinLnBrk="0" hangingPunct="1">
        <a:lnSpc>
          <a:spcPct val="90000"/>
        </a:lnSpc>
        <a:spcBef>
          <a:spcPts val="500"/>
        </a:spcBef>
        <a:buFont typeface="Arial"/>
        <a:buChar char="•"/>
        <a:defRPr sz="1600" kern="1200">
          <a:solidFill>
            <a:schemeClr val="tx1"/>
          </a:solidFill>
          <a:latin typeface="Helvetica Neue" charset="0"/>
          <a:ea typeface="Helvetica Neue" charset="0"/>
          <a:cs typeface="Helvetica Neue"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slideLayout" Target="../slideLayouts/slideLayout1.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Layout" Target="../slideLayouts/slideLayout2.xml"/><Relationship Id="rId1" Type="http://schemas.openxmlformats.org/officeDocument/2006/relationships/tags" Target="../tags/tag11.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2.xml"/></Relationships>
</file>

<file path=ppt/slides/_rels/slide12.xml.rels><?xml version="1.0" encoding="UTF-8" standalone="yes"?>
<Relationships xmlns="http://schemas.openxmlformats.org/package/2006/relationships"><Relationship Id="rId3" Type="http://schemas.openxmlformats.org/officeDocument/2006/relationships/image" Target="../media/image19.tmp"/><Relationship Id="rId2" Type="http://schemas.openxmlformats.org/officeDocument/2006/relationships/slideLayout" Target="../slideLayouts/slideLayout2.xml"/><Relationship Id="rId1" Type="http://schemas.openxmlformats.org/officeDocument/2006/relationships/tags" Target="../tags/tag13.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slideLayout" Target="../slideLayouts/slideLayout2.xml"/><Relationship Id="rId1" Type="http://schemas.openxmlformats.org/officeDocument/2006/relationships/tags" Target="../tags/tag14.xml"/></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15.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6.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18.xml"/><Relationship Id="rId1" Type="http://schemas.openxmlformats.org/officeDocument/2006/relationships/tags" Target="../tags/tag17.xml"/><Relationship Id="rId4" Type="http://schemas.openxmlformats.org/officeDocument/2006/relationships/image" Target="../media/image19.tmp"/></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20.xml"/><Relationship Id="rId1" Type="http://schemas.openxmlformats.org/officeDocument/2006/relationships/tags" Target="../tags/tag19.xml"/><Relationship Id="rId5" Type="http://schemas.openxmlformats.org/officeDocument/2006/relationships/image" Target="../media/image24.tmp"/><Relationship Id="rId4" Type="http://schemas.openxmlformats.org/officeDocument/2006/relationships/image" Target="../media/image19.tmp"/></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22.xml"/><Relationship Id="rId1" Type="http://schemas.openxmlformats.org/officeDocument/2006/relationships/tags" Target="../tags/tag21.xml"/><Relationship Id="rId5" Type="http://schemas.openxmlformats.org/officeDocument/2006/relationships/image" Target="../media/image25.tmp"/><Relationship Id="rId4" Type="http://schemas.openxmlformats.org/officeDocument/2006/relationships/image" Target="../media/image19.tmp"/></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Layout" Target="../slideLayouts/slideLayout2.xml"/><Relationship Id="rId1" Type="http://schemas.openxmlformats.org/officeDocument/2006/relationships/tags" Target="../tags/tag2.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jpe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24.xml"/><Relationship Id="rId1" Type="http://schemas.openxmlformats.org/officeDocument/2006/relationships/tags" Target="../tags/tag23.xml"/><Relationship Id="rId5" Type="http://schemas.openxmlformats.org/officeDocument/2006/relationships/image" Target="../media/image26.tmp"/><Relationship Id="rId4" Type="http://schemas.openxmlformats.org/officeDocument/2006/relationships/image" Target="../media/image19.tmp"/></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26.xml"/><Relationship Id="rId1" Type="http://schemas.openxmlformats.org/officeDocument/2006/relationships/tags" Target="../tags/tag25.xml"/><Relationship Id="rId5" Type="http://schemas.openxmlformats.org/officeDocument/2006/relationships/image" Target="../media/image27.tmp"/><Relationship Id="rId4" Type="http://schemas.openxmlformats.org/officeDocument/2006/relationships/image" Target="../media/image19.tmp"/></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28.xml"/><Relationship Id="rId1" Type="http://schemas.openxmlformats.org/officeDocument/2006/relationships/tags" Target="../tags/tag27.xml"/><Relationship Id="rId5" Type="http://schemas.openxmlformats.org/officeDocument/2006/relationships/image" Target="../media/image28.tmp"/><Relationship Id="rId4" Type="http://schemas.openxmlformats.org/officeDocument/2006/relationships/image" Target="../media/image19.tmp"/></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30.xml"/><Relationship Id="rId1" Type="http://schemas.openxmlformats.org/officeDocument/2006/relationships/tags" Target="../tags/tag29.xml"/><Relationship Id="rId5" Type="http://schemas.openxmlformats.org/officeDocument/2006/relationships/image" Target="../media/image29.tmp"/><Relationship Id="rId4" Type="http://schemas.openxmlformats.org/officeDocument/2006/relationships/image" Target="../media/image19.tmp"/></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32.xml"/><Relationship Id="rId1" Type="http://schemas.openxmlformats.org/officeDocument/2006/relationships/tags" Target="../tags/tag31.xml"/><Relationship Id="rId5" Type="http://schemas.openxmlformats.org/officeDocument/2006/relationships/image" Target="../media/image30.tmp"/><Relationship Id="rId4" Type="http://schemas.openxmlformats.org/officeDocument/2006/relationships/image" Target="../media/image19.tmp"/></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34.xml"/><Relationship Id="rId1" Type="http://schemas.openxmlformats.org/officeDocument/2006/relationships/tags" Target="../tags/tag33.xml"/><Relationship Id="rId5" Type="http://schemas.openxmlformats.org/officeDocument/2006/relationships/image" Target="../media/image31.tmp"/><Relationship Id="rId4" Type="http://schemas.openxmlformats.org/officeDocument/2006/relationships/image" Target="../media/image19.tmp"/></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36.xml"/><Relationship Id="rId1" Type="http://schemas.openxmlformats.org/officeDocument/2006/relationships/tags" Target="../tags/tag35.xml"/><Relationship Id="rId5" Type="http://schemas.openxmlformats.org/officeDocument/2006/relationships/image" Target="../media/image32.tmp"/><Relationship Id="rId4" Type="http://schemas.openxmlformats.org/officeDocument/2006/relationships/image" Target="../media/image19.tmp"/></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38.xml"/><Relationship Id="rId1" Type="http://schemas.openxmlformats.org/officeDocument/2006/relationships/tags" Target="../tags/tag37.xml"/><Relationship Id="rId5" Type="http://schemas.openxmlformats.org/officeDocument/2006/relationships/image" Target="../media/image33.tmp"/><Relationship Id="rId4" Type="http://schemas.openxmlformats.org/officeDocument/2006/relationships/image" Target="../media/image19.tmp"/></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40.xml"/><Relationship Id="rId1" Type="http://schemas.openxmlformats.org/officeDocument/2006/relationships/tags" Target="../tags/tag39.xml"/><Relationship Id="rId5" Type="http://schemas.openxmlformats.org/officeDocument/2006/relationships/image" Target="../media/image34.tmp"/><Relationship Id="rId4" Type="http://schemas.openxmlformats.org/officeDocument/2006/relationships/image" Target="../media/image19.tmp"/></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42.xml"/><Relationship Id="rId1" Type="http://schemas.openxmlformats.org/officeDocument/2006/relationships/tags" Target="../tags/tag41.xml"/><Relationship Id="rId5" Type="http://schemas.openxmlformats.org/officeDocument/2006/relationships/image" Target="../media/image35.tmp"/><Relationship Id="rId4" Type="http://schemas.openxmlformats.org/officeDocument/2006/relationships/image" Target="../media/image19.tmp"/></Relationships>
</file>

<file path=ppt/slides/_rels/slide3.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slideLayout" Target="../slideLayouts/slideLayout2.xml"/><Relationship Id="rId1" Type="http://schemas.openxmlformats.org/officeDocument/2006/relationships/tags" Target="../tags/tag3.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43.xml"/></Relationships>
</file>

<file path=ppt/slides/_rels/slide31.xml.rels><?xml version="1.0" encoding="UTF-8" standalone="yes"?>
<Relationships xmlns="http://schemas.openxmlformats.org/package/2006/relationships"><Relationship Id="rId8" Type="http://schemas.openxmlformats.org/officeDocument/2006/relationships/tags" Target="../tags/tag51.xml"/><Relationship Id="rId13" Type="http://schemas.openxmlformats.org/officeDocument/2006/relationships/tags" Target="../tags/tag56.xml"/><Relationship Id="rId18" Type="http://schemas.openxmlformats.org/officeDocument/2006/relationships/tags" Target="../tags/tag61.xml"/><Relationship Id="rId26" Type="http://schemas.openxmlformats.org/officeDocument/2006/relationships/tags" Target="../tags/tag69.xml"/><Relationship Id="rId3" Type="http://schemas.openxmlformats.org/officeDocument/2006/relationships/tags" Target="../tags/tag46.xml"/><Relationship Id="rId21" Type="http://schemas.openxmlformats.org/officeDocument/2006/relationships/tags" Target="../tags/tag64.xml"/><Relationship Id="rId7" Type="http://schemas.openxmlformats.org/officeDocument/2006/relationships/tags" Target="../tags/tag50.xml"/><Relationship Id="rId12" Type="http://schemas.openxmlformats.org/officeDocument/2006/relationships/tags" Target="../tags/tag55.xml"/><Relationship Id="rId17" Type="http://schemas.openxmlformats.org/officeDocument/2006/relationships/tags" Target="../tags/tag60.xml"/><Relationship Id="rId25" Type="http://schemas.openxmlformats.org/officeDocument/2006/relationships/tags" Target="../tags/tag68.xml"/><Relationship Id="rId2" Type="http://schemas.openxmlformats.org/officeDocument/2006/relationships/tags" Target="../tags/tag45.xml"/><Relationship Id="rId16" Type="http://schemas.openxmlformats.org/officeDocument/2006/relationships/tags" Target="../tags/tag59.xml"/><Relationship Id="rId20" Type="http://schemas.openxmlformats.org/officeDocument/2006/relationships/tags" Target="../tags/tag63.xml"/><Relationship Id="rId29" Type="http://schemas.openxmlformats.org/officeDocument/2006/relationships/tags" Target="../tags/tag72.xml"/><Relationship Id="rId1" Type="http://schemas.openxmlformats.org/officeDocument/2006/relationships/tags" Target="../tags/tag44.xml"/><Relationship Id="rId6" Type="http://schemas.openxmlformats.org/officeDocument/2006/relationships/tags" Target="../tags/tag49.xml"/><Relationship Id="rId11" Type="http://schemas.openxmlformats.org/officeDocument/2006/relationships/tags" Target="../tags/tag54.xml"/><Relationship Id="rId24" Type="http://schemas.openxmlformats.org/officeDocument/2006/relationships/tags" Target="../tags/tag67.xml"/><Relationship Id="rId32" Type="http://schemas.openxmlformats.org/officeDocument/2006/relationships/slideLayout" Target="../slideLayouts/slideLayout2.xml"/><Relationship Id="rId5" Type="http://schemas.openxmlformats.org/officeDocument/2006/relationships/tags" Target="../tags/tag48.xml"/><Relationship Id="rId15" Type="http://schemas.openxmlformats.org/officeDocument/2006/relationships/tags" Target="../tags/tag58.xml"/><Relationship Id="rId23" Type="http://schemas.openxmlformats.org/officeDocument/2006/relationships/tags" Target="../tags/tag66.xml"/><Relationship Id="rId28" Type="http://schemas.openxmlformats.org/officeDocument/2006/relationships/tags" Target="../tags/tag71.xml"/><Relationship Id="rId10" Type="http://schemas.openxmlformats.org/officeDocument/2006/relationships/tags" Target="../tags/tag53.xml"/><Relationship Id="rId19" Type="http://schemas.openxmlformats.org/officeDocument/2006/relationships/tags" Target="../tags/tag62.xml"/><Relationship Id="rId31" Type="http://schemas.openxmlformats.org/officeDocument/2006/relationships/tags" Target="../tags/tag74.xml"/><Relationship Id="rId4" Type="http://schemas.openxmlformats.org/officeDocument/2006/relationships/tags" Target="../tags/tag47.xml"/><Relationship Id="rId9" Type="http://schemas.openxmlformats.org/officeDocument/2006/relationships/tags" Target="../tags/tag52.xml"/><Relationship Id="rId14" Type="http://schemas.openxmlformats.org/officeDocument/2006/relationships/tags" Target="../tags/tag57.xml"/><Relationship Id="rId22" Type="http://schemas.openxmlformats.org/officeDocument/2006/relationships/tags" Target="../tags/tag65.xml"/><Relationship Id="rId27" Type="http://schemas.openxmlformats.org/officeDocument/2006/relationships/tags" Target="../tags/tag70.xml"/><Relationship Id="rId30" Type="http://schemas.openxmlformats.org/officeDocument/2006/relationships/tags" Target="../tags/tag73.xml"/></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75.xml"/></Relationships>
</file>

<file path=ppt/slides/_rels/slide33.xml.rels><?xml version="1.0" encoding="UTF-8" standalone="yes"?>
<Relationships xmlns="http://schemas.openxmlformats.org/package/2006/relationships"><Relationship Id="rId8" Type="http://schemas.openxmlformats.org/officeDocument/2006/relationships/tags" Target="../tags/tag83.xml"/><Relationship Id="rId13" Type="http://schemas.openxmlformats.org/officeDocument/2006/relationships/tags" Target="../tags/tag88.xml"/><Relationship Id="rId18" Type="http://schemas.openxmlformats.org/officeDocument/2006/relationships/image" Target="../media/image36.png"/><Relationship Id="rId3" Type="http://schemas.openxmlformats.org/officeDocument/2006/relationships/tags" Target="../tags/tag78.xml"/><Relationship Id="rId7" Type="http://schemas.openxmlformats.org/officeDocument/2006/relationships/tags" Target="../tags/tag82.xml"/><Relationship Id="rId12" Type="http://schemas.openxmlformats.org/officeDocument/2006/relationships/tags" Target="../tags/tag87.xml"/><Relationship Id="rId17" Type="http://schemas.openxmlformats.org/officeDocument/2006/relationships/slideLayout" Target="../slideLayouts/slideLayout2.xml"/><Relationship Id="rId2" Type="http://schemas.openxmlformats.org/officeDocument/2006/relationships/tags" Target="../tags/tag77.xml"/><Relationship Id="rId16" Type="http://schemas.openxmlformats.org/officeDocument/2006/relationships/tags" Target="../tags/tag91.xml"/><Relationship Id="rId20" Type="http://schemas.openxmlformats.org/officeDocument/2006/relationships/image" Target="../media/image38.png"/><Relationship Id="rId1" Type="http://schemas.openxmlformats.org/officeDocument/2006/relationships/tags" Target="../tags/tag76.xml"/><Relationship Id="rId6" Type="http://schemas.openxmlformats.org/officeDocument/2006/relationships/tags" Target="../tags/tag81.xml"/><Relationship Id="rId11" Type="http://schemas.openxmlformats.org/officeDocument/2006/relationships/tags" Target="../tags/tag86.xml"/><Relationship Id="rId5" Type="http://schemas.openxmlformats.org/officeDocument/2006/relationships/tags" Target="../tags/tag80.xml"/><Relationship Id="rId15" Type="http://schemas.openxmlformats.org/officeDocument/2006/relationships/tags" Target="../tags/tag90.xml"/><Relationship Id="rId10" Type="http://schemas.openxmlformats.org/officeDocument/2006/relationships/tags" Target="../tags/tag85.xml"/><Relationship Id="rId19" Type="http://schemas.openxmlformats.org/officeDocument/2006/relationships/image" Target="../media/image37.png"/><Relationship Id="rId4" Type="http://schemas.openxmlformats.org/officeDocument/2006/relationships/tags" Target="../tags/tag79.xml"/><Relationship Id="rId9" Type="http://schemas.openxmlformats.org/officeDocument/2006/relationships/tags" Target="../tags/tag84.xml"/><Relationship Id="rId14" Type="http://schemas.openxmlformats.org/officeDocument/2006/relationships/tags" Target="../tags/tag89.xml"/></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92.xml"/></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93.xml"/></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94.xml"/></Relationships>
</file>

<file path=ppt/slides/_rels/slide37.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slideLayout" Target="../slideLayouts/slideLayout2.xml"/><Relationship Id="rId1" Type="http://schemas.openxmlformats.org/officeDocument/2006/relationships/tags" Target="../tags/tag95.xml"/></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96.xml"/></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97.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4.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2.xml"/><Relationship Id="rId1" Type="http://schemas.openxmlformats.org/officeDocument/2006/relationships/tags" Target="../tags/tag5.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slideLayout" Target="../slideLayouts/slideLayout2.xml"/><Relationship Id="rId1" Type="http://schemas.openxmlformats.org/officeDocument/2006/relationships/tags" Target="../tags/tag6.xml"/></Relationships>
</file>

<file path=ppt/slides/_rels/slide7.xml.rels><?xml version="1.0" encoding="UTF-8" standalone="yes"?>
<Relationships xmlns="http://schemas.openxmlformats.org/package/2006/relationships"><Relationship Id="rId8" Type="http://schemas.openxmlformats.org/officeDocument/2006/relationships/customXml" Target="../ink/ink3.xml"/><Relationship Id="rId3" Type="http://schemas.openxmlformats.org/officeDocument/2006/relationships/image" Target="../media/image13.png"/><Relationship Id="rId7" Type="http://schemas.openxmlformats.org/officeDocument/2006/relationships/image" Target="../media/image16.png"/><Relationship Id="rId2" Type="http://schemas.openxmlformats.org/officeDocument/2006/relationships/slideLayout" Target="../slideLayouts/slideLayout2.xml"/><Relationship Id="rId1" Type="http://schemas.openxmlformats.org/officeDocument/2006/relationships/tags" Target="../tags/tag7.xml"/><Relationship Id="rId6" Type="http://schemas.openxmlformats.org/officeDocument/2006/relationships/customXml" Target="../ink/ink2.xml"/><Relationship Id="rId5" Type="http://schemas.openxmlformats.org/officeDocument/2006/relationships/image" Target="../media/image15.png"/><Relationship Id="rId4" Type="http://schemas.openxmlformats.org/officeDocument/2006/relationships/customXml" Target="../ink/ink1.xml"/><Relationship Id="rId9"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Layout" Target="../slideLayouts/slideLayout2.xml"/><Relationship Id="rId1" Type="http://schemas.openxmlformats.org/officeDocument/2006/relationships/tags" Target="../tags/tag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0.xml"/><Relationship Id="rId1" Type="http://schemas.openxmlformats.org/officeDocument/2006/relationships/tags" Target="../tags/tag9.xml"/><Relationship Id="rId4" Type="http://schemas.openxmlformats.org/officeDocument/2006/relationships/image" Target="../media/image15.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4472" y="118468"/>
            <a:ext cx="3090737" cy="654166"/>
          </a:xfrm>
        </p:spPr>
        <p:txBody>
          <a:bodyPr>
            <a:normAutofit fontScale="90000"/>
          </a:bodyPr>
          <a:lstStyle/>
          <a:p>
            <a:r>
              <a:rPr lang="en-US" b="1" dirty="0"/>
              <a:t>Wanderlust</a:t>
            </a:r>
            <a:br>
              <a:rPr lang="en-US" dirty="0"/>
            </a:br>
            <a:br>
              <a:rPr lang="en-US" dirty="0"/>
            </a:br>
            <a:br>
              <a:rPr lang="en-US" dirty="0"/>
            </a:br>
            <a:br>
              <a:rPr lang="en-US" dirty="0"/>
            </a:br>
            <a:br>
              <a:rPr lang="en-US" dirty="0"/>
            </a:br>
            <a:br>
              <a:rPr lang="en-US" dirty="0"/>
            </a:br>
            <a:br>
              <a:rPr lang="en-US" dirty="0"/>
            </a:br>
            <a:br>
              <a:rPr lang="en-US" dirty="0"/>
            </a:br>
            <a:br>
              <a:rPr lang="en-US" dirty="0"/>
            </a:br>
            <a:br>
              <a:rPr lang="en-US" dirty="0"/>
            </a:br>
            <a:endParaRPr lang="en-US" dirty="0"/>
          </a:p>
        </p:txBody>
      </p:sp>
      <p:sp>
        <p:nvSpPr>
          <p:cNvPr id="3" name="Foliennummernplatzhalter 2">
            <a:extLst>
              <a:ext uri="{FF2B5EF4-FFF2-40B4-BE49-F238E27FC236}">
                <a16:creationId xmlns:a16="http://schemas.microsoft.com/office/drawing/2014/main" id="{DCA6E5C4-1846-4FF2-848D-DC5085B517B1}"/>
              </a:ext>
            </a:extLst>
          </p:cNvPr>
          <p:cNvSpPr>
            <a:spLocks noGrp="1"/>
          </p:cNvSpPr>
          <p:nvPr>
            <p:ph type="sldNum" sz="quarter" idx="12"/>
          </p:nvPr>
        </p:nvSpPr>
        <p:spPr/>
        <p:txBody>
          <a:bodyPr/>
          <a:lstStyle/>
          <a:p>
            <a:fld id="{1E33E3F1-08DF-C74A-927E-5C6C9D90C4B7}" type="slidenum">
              <a:rPr lang="en-US" smtClean="0"/>
              <a:pPr/>
              <a:t>1</a:t>
            </a:fld>
            <a:endParaRPr lang="en-US" dirty="0"/>
          </a:p>
        </p:txBody>
      </p:sp>
      <p:pic>
        <p:nvPicPr>
          <p:cNvPr id="6" name="Grafik 5">
            <a:extLst>
              <a:ext uri="{FF2B5EF4-FFF2-40B4-BE49-F238E27FC236}">
                <a16:creationId xmlns:a16="http://schemas.microsoft.com/office/drawing/2014/main" id="{F91FA131-4ECB-454B-915D-EF474018D507}"/>
              </a:ext>
            </a:extLst>
          </p:cNvPr>
          <p:cNvPicPr>
            <a:picLocks noChangeAspect="1"/>
          </p:cNvPicPr>
          <p:nvPr/>
        </p:nvPicPr>
        <p:blipFill rotWithShape="1">
          <a:blip r:embed="rId3">
            <a:duotone>
              <a:prstClr val="black"/>
              <a:schemeClr val="tx2">
                <a:tint val="45000"/>
                <a:satMod val="400000"/>
              </a:schemeClr>
            </a:duotone>
          </a:blip>
          <a:srcRect t="36479" b="32810"/>
          <a:stretch/>
        </p:blipFill>
        <p:spPr>
          <a:xfrm>
            <a:off x="3312400" y="5059398"/>
            <a:ext cx="5567200" cy="1111321"/>
          </a:xfrm>
          <a:prstGeom prst="rect">
            <a:avLst/>
          </a:prstGeom>
          <a:solidFill>
            <a:schemeClr val="tx2"/>
          </a:solidFill>
          <a:ln w="19050">
            <a:noFill/>
          </a:ln>
        </p:spPr>
      </p:pic>
    </p:spTree>
    <p:custDataLst>
      <p:tags r:id="rId1"/>
    </p:custDataLst>
    <p:extLst>
      <p:ext uri="{BB962C8B-B14F-4D97-AF65-F5344CB8AC3E}">
        <p14:creationId xmlns:p14="http://schemas.microsoft.com/office/powerpoint/2010/main" val="17245393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Inhaltsplatzhalter 5">
            <a:extLst>
              <a:ext uri="{FF2B5EF4-FFF2-40B4-BE49-F238E27FC236}">
                <a16:creationId xmlns:a16="http://schemas.microsoft.com/office/drawing/2014/main" id="{398A76A5-CB04-41CF-A7D1-CB2E7C0914D9}"/>
              </a:ext>
            </a:extLst>
          </p:cNvPr>
          <p:cNvPicPr>
            <a:picLocks noGrp="1" noChangeAspect="1"/>
          </p:cNvPicPr>
          <p:nvPr>
            <p:ph idx="1"/>
          </p:nvPr>
        </p:nvPicPr>
        <p:blipFill>
          <a:blip r:embed="rId3"/>
          <a:stretch>
            <a:fillRect/>
          </a:stretch>
        </p:blipFill>
        <p:spPr>
          <a:xfrm>
            <a:off x="2540638" y="1927800"/>
            <a:ext cx="6627239" cy="3246764"/>
          </a:xfrm>
        </p:spPr>
      </p:pic>
      <p:sp>
        <p:nvSpPr>
          <p:cNvPr id="3" name="Textplatzhalter 2">
            <a:extLst>
              <a:ext uri="{FF2B5EF4-FFF2-40B4-BE49-F238E27FC236}">
                <a16:creationId xmlns:a16="http://schemas.microsoft.com/office/drawing/2014/main" id="{B3FAB5EC-023F-4E19-B804-8160626AFC53}"/>
              </a:ext>
            </a:extLst>
          </p:cNvPr>
          <p:cNvSpPr>
            <a:spLocks noGrp="1"/>
          </p:cNvSpPr>
          <p:nvPr>
            <p:ph type="body" sz="quarter" idx="13"/>
          </p:nvPr>
        </p:nvSpPr>
        <p:spPr/>
        <p:txBody>
          <a:bodyPr/>
          <a:lstStyle/>
          <a:p>
            <a:r>
              <a:rPr lang="en-US" dirty="0">
                <a:latin typeface="Arial" panose="020B0604020202020204" pitchFamily="34" charset="0"/>
              </a:rPr>
              <a:t>Hiking as a Service</a:t>
            </a:r>
          </a:p>
        </p:txBody>
      </p:sp>
      <p:sp>
        <p:nvSpPr>
          <p:cNvPr id="4" name="Textplatzhalter 3">
            <a:extLst>
              <a:ext uri="{FF2B5EF4-FFF2-40B4-BE49-F238E27FC236}">
                <a16:creationId xmlns:a16="http://schemas.microsoft.com/office/drawing/2014/main" id="{1E1AC948-5B89-4801-917E-4C54B32740D4}"/>
              </a:ext>
            </a:extLst>
          </p:cNvPr>
          <p:cNvSpPr>
            <a:spLocks noGrp="1"/>
          </p:cNvSpPr>
          <p:nvPr>
            <p:ph type="body" sz="quarter" idx="14"/>
          </p:nvPr>
        </p:nvSpPr>
        <p:spPr/>
        <p:txBody>
          <a:bodyPr/>
          <a:lstStyle/>
          <a:p>
            <a:r>
              <a:rPr lang="en-US" dirty="0">
                <a:solidFill>
                  <a:schemeClr val="tx1"/>
                </a:solidFill>
                <a:latin typeface="Arial" panose="020B0604020202020204" pitchFamily="34" charset="0"/>
              </a:rPr>
              <a:t>Value proposition canvas</a:t>
            </a:r>
          </a:p>
        </p:txBody>
      </p:sp>
      <p:sp>
        <p:nvSpPr>
          <p:cNvPr id="5" name="Textfeld 4">
            <a:extLst>
              <a:ext uri="{FF2B5EF4-FFF2-40B4-BE49-F238E27FC236}">
                <a16:creationId xmlns:a16="http://schemas.microsoft.com/office/drawing/2014/main" id="{780E7173-E1BF-47AD-A710-3B71399E5572}"/>
              </a:ext>
            </a:extLst>
          </p:cNvPr>
          <p:cNvSpPr txBox="1"/>
          <p:nvPr/>
        </p:nvSpPr>
        <p:spPr>
          <a:xfrm>
            <a:off x="3448228" y="1389514"/>
            <a:ext cx="2049328" cy="1736646"/>
          </a:xfrm>
          <a:prstGeom prst="roundRect">
            <a:avLst/>
          </a:prstGeom>
          <a:solidFill>
            <a:schemeClr val="accent1"/>
          </a:solidFill>
        </p:spPr>
        <p:txBody>
          <a:bodyPr wrap="square" rtlCol="0">
            <a:spAutoFit/>
          </a:bodyPr>
          <a:lstStyle/>
          <a:p>
            <a:pPr marL="228600" indent="-228600">
              <a:buAutoNum type="arabicPeriod"/>
            </a:pPr>
            <a:r>
              <a:rPr lang="en-US" sz="1200" dirty="0">
                <a:latin typeface="Arial" panose="020B0604020202020204" pitchFamily="34" charset="0"/>
              </a:rPr>
              <a:t>Reduced effort for information gathering</a:t>
            </a:r>
          </a:p>
          <a:p>
            <a:pPr marL="228600" indent="-228600">
              <a:buAutoNum type="arabicPeriod"/>
            </a:pPr>
            <a:r>
              <a:rPr lang="en-US" sz="1200" dirty="0">
                <a:latin typeface="Arial" panose="020B0604020202020204" pitchFamily="34" charset="0"/>
              </a:rPr>
              <a:t>Seamless usage</a:t>
            </a:r>
          </a:p>
          <a:p>
            <a:pPr marL="228600" indent="-228600">
              <a:buAutoNum type="arabicPeriod"/>
            </a:pPr>
            <a:r>
              <a:rPr lang="en-US" sz="1200" dirty="0">
                <a:latin typeface="Arial" panose="020B0604020202020204" pitchFamily="34" charset="0"/>
              </a:rPr>
              <a:t>Proactive interaction</a:t>
            </a:r>
          </a:p>
          <a:p>
            <a:pPr marL="228600" indent="-228600">
              <a:buAutoNum type="arabicPeriod"/>
            </a:pPr>
            <a:r>
              <a:rPr lang="en-US" sz="1200" dirty="0">
                <a:latin typeface="Arial" panose="020B0604020202020204" pitchFamily="34" charset="0"/>
              </a:rPr>
              <a:t>No installation required</a:t>
            </a:r>
          </a:p>
          <a:p>
            <a:pPr marL="228600" indent="-228600">
              <a:buAutoNum type="arabicPeriod"/>
            </a:pPr>
            <a:r>
              <a:rPr lang="en-US" sz="1200" dirty="0">
                <a:latin typeface="Arial" panose="020B0604020202020204" pitchFamily="34" charset="0"/>
              </a:rPr>
              <a:t>Free choice of devices</a:t>
            </a:r>
          </a:p>
        </p:txBody>
      </p:sp>
      <p:sp>
        <p:nvSpPr>
          <p:cNvPr id="8" name="Textfeld 7">
            <a:extLst>
              <a:ext uri="{FF2B5EF4-FFF2-40B4-BE49-F238E27FC236}">
                <a16:creationId xmlns:a16="http://schemas.microsoft.com/office/drawing/2014/main" id="{780E7173-E1BF-47AD-A710-3B71399E5572}"/>
              </a:ext>
            </a:extLst>
          </p:cNvPr>
          <p:cNvSpPr txBox="1"/>
          <p:nvPr/>
        </p:nvSpPr>
        <p:spPr>
          <a:xfrm>
            <a:off x="8633368" y="3091481"/>
            <a:ext cx="1833824" cy="919401"/>
          </a:xfrm>
          <a:prstGeom prst="roundRect">
            <a:avLst/>
          </a:prstGeom>
          <a:solidFill>
            <a:schemeClr val="accent1"/>
          </a:solidFill>
        </p:spPr>
        <p:txBody>
          <a:bodyPr wrap="square" rtlCol="0">
            <a:spAutoFit/>
          </a:bodyPr>
          <a:lstStyle/>
          <a:p>
            <a:r>
              <a:rPr lang="en-US" sz="1200" dirty="0">
                <a:latin typeface="Arial" panose="020B0604020202020204" pitchFamily="34" charset="0"/>
              </a:rPr>
              <a:t>1. Planning</a:t>
            </a:r>
          </a:p>
          <a:p>
            <a:r>
              <a:rPr lang="en-US" sz="1200" dirty="0">
                <a:latin typeface="Arial" panose="020B0604020202020204" pitchFamily="34" charset="0"/>
              </a:rPr>
              <a:t>2. Gathering actual on-site information</a:t>
            </a:r>
          </a:p>
          <a:p>
            <a:r>
              <a:rPr lang="en-US" sz="1200" dirty="0">
                <a:latin typeface="Arial" panose="020B0604020202020204" pitchFamily="34" charset="0"/>
              </a:rPr>
              <a:t>3. Navigation</a:t>
            </a:r>
          </a:p>
        </p:txBody>
      </p:sp>
      <p:sp>
        <p:nvSpPr>
          <p:cNvPr id="9" name="Textfeld 8">
            <a:extLst>
              <a:ext uri="{FF2B5EF4-FFF2-40B4-BE49-F238E27FC236}">
                <a16:creationId xmlns:a16="http://schemas.microsoft.com/office/drawing/2014/main" id="{780E7173-E1BF-47AD-A710-3B71399E5572}"/>
              </a:ext>
            </a:extLst>
          </p:cNvPr>
          <p:cNvSpPr txBox="1"/>
          <p:nvPr/>
        </p:nvSpPr>
        <p:spPr>
          <a:xfrm>
            <a:off x="6169440" y="1633723"/>
            <a:ext cx="1960605" cy="1123712"/>
          </a:xfrm>
          <a:prstGeom prst="roundRect">
            <a:avLst/>
          </a:prstGeom>
          <a:solidFill>
            <a:schemeClr val="accent1"/>
          </a:solidFill>
        </p:spPr>
        <p:txBody>
          <a:bodyPr wrap="square" rtlCol="0">
            <a:spAutoFit/>
          </a:bodyPr>
          <a:lstStyle/>
          <a:p>
            <a:r>
              <a:rPr lang="en-US" sz="1200" dirty="0">
                <a:latin typeface="Arial" panose="020B0604020202020204" pitchFamily="34" charset="0"/>
              </a:rPr>
              <a:t>1. Easy planning</a:t>
            </a:r>
          </a:p>
          <a:p>
            <a:r>
              <a:rPr lang="en-US" sz="1200" dirty="0">
                <a:latin typeface="Arial" panose="020B0604020202020204" pitchFamily="34" charset="0"/>
              </a:rPr>
              <a:t>2. Actual on-site information</a:t>
            </a:r>
          </a:p>
          <a:p>
            <a:r>
              <a:rPr lang="en-US" sz="1200" dirty="0">
                <a:latin typeface="Arial" panose="020B0604020202020204" pitchFamily="34" charset="0"/>
              </a:rPr>
              <a:t>3. Navigation</a:t>
            </a:r>
          </a:p>
          <a:p>
            <a:r>
              <a:rPr lang="en-US" sz="1200" dirty="0">
                <a:latin typeface="Arial" panose="020B0604020202020204" pitchFamily="34" charset="0"/>
              </a:rPr>
              <a:t>4. Real-time information</a:t>
            </a:r>
          </a:p>
        </p:txBody>
      </p:sp>
      <p:sp>
        <p:nvSpPr>
          <p:cNvPr id="10" name="Textfeld 9">
            <a:extLst>
              <a:ext uri="{FF2B5EF4-FFF2-40B4-BE49-F238E27FC236}">
                <a16:creationId xmlns:a16="http://schemas.microsoft.com/office/drawing/2014/main" id="{780E7173-E1BF-47AD-A710-3B71399E5572}"/>
              </a:ext>
            </a:extLst>
          </p:cNvPr>
          <p:cNvSpPr txBox="1"/>
          <p:nvPr/>
        </p:nvSpPr>
        <p:spPr>
          <a:xfrm>
            <a:off x="3152302" y="4724302"/>
            <a:ext cx="2457718" cy="1328023"/>
          </a:xfrm>
          <a:prstGeom prst="roundRect">
            <a:avLst/>
          </a:prstGeom>
          <a:solidFill>
            <a:schemeClr val="accent1"/>
          </a:solidFill>
        </p:spPr>
        <p:txBody>
          <a:bodyPr wrap="square" rtlCol="0">
            <a:spAutoFit/>
          </a:bodyPr>
          <a:lstStyle/>
          <a:p>
            <a:pPr marL="228600" indent="-228600">
              <a:buAutoNum type="arabicPeriod"/>
            </a:pPr>
            <a:r>
              <a:rPr lang="en-US" sz="1200" dirty="0">
                <a:latin typeface="Arial" panose="020B0604020202020204" pitchFamily="34" charset="0"/>
              </a:rPr>
              <a:t>Low planning efforts via provision on-site information</a:t>
            </a:r>
          </a:p>
          <a:p>
            <a:pPr marL="228600" indent="-228600">
              <a:buAutoNum type="arabicPeriod"/>
            </a:pPr>
            <a:r>
              <a:rPr lang="en-US" sz="1200" dirty="0">
                <a:latin typeface="Arial" panose="020B0604020202020204" pitchFamily="34" charset="0"/>
              </a:rPr>
              <a:t>Route recommendation</a:t>
            </a:r>
          </a:p>
          <a:p>
            <a:pPr marL="228600" indent="-228600">
              <a:buFontTx/>
              <a:buAutoNum type="arabicPeriod"/>
            </a:pPr>
            <a:r>
              <a:rPr lang="en-US" sz="1200" dirty="0">
                <a:latin typeface="Arial" panose="020B0604020202020204" pitchFamily="34" charset="0"/>
              </a:rPr>
              <a:t>Specific information  </a:t>
            </a:r>
          </a:p>
          <a:p>
            <a:pPr marL="228600" indent="-228600">
              <a:buAutoNum type="arabicPeriod"/>
            </a:pPr>
            <a:r>
              <a:rPr lang="en-US" sz="1200" dirty="0">
                <a:latin typeface="Arial" panose="020B0604020202020204" pitchFamily="34" charset="0"/>
              </a:rPr>
              <a:t>Low cost </a:t>
            </a:r>
          </a:p>
          <a:p>
            <a:pPr marL="228600" indent="-228600">
              <a:buFontTx/>
              <a:buAutoNum type="arabicPeriod"/>
            </a:pPr>
            <a:r>
              <a:rPr lang="en-US" sz="1200" dirty="0">
                <a:latin typeface="Arial" panose="020B0604020202020204" pitchFamily="34" charset="0"/>
              </a:rPr>
              <a:t>Actual information</a:t>
            </a:r>
          </a:p>
        </p:txBody>
      </p:sp>
      <p:sp>
        <p:nvSpPr>
          <p:cNvPr id="11" name="Textfeld 10">
            <a:extLst>
              <a:ext uri="{FF2B5EF4-FFF2-40B4-BE49-F238E27FC236}">
                <a16:creationId xmlns:a16="http://schemas.microsoft.com/office/drawing/2014/main" id="{780E7173-E1BF-47AD-A710-3B71399E5572}"/>
              </a:ext>
            </a:extLst>
          </p:cNvPr>
          <p:cNvSpPr txBox="1"/>
          <p:nvPr/>
        </p:nvSpPr>
        <p:spPr>
          <a:xfrm>
            <a:off x="1361250" y="3257529"/>
            <a:ext cx="1644001" cy="510778"/>
          </a:xfrm>
          <a:prstGeom prst="roundRect">
            <a:avLst/>
          </a:prstGeom>
          <a:solidFill>
            <a:schemeClr val="accent1"/>
          </a:solidFill>
        </p:spPr>
        <p:txBody>
          <a:bodyPr wrap="square" rtlCol="0">
            <a:spAutoFit/>
          </a:bodyPr>
          <a:lstStyle/>
          <a:p>
            <a:r>
              <a:rPr lang="en-US" sz="1200" dirty="0">
                <a:latin typeface="Arial" panose="020B0604020202020204" pitchFamily="34" charset="0"/>
              </a:rPr>
              <a:t>Information service</a:t>
            </a:r>
          </a:p>
          <a:p>
            <a:r>
              <a:rPr lang="en-US" sz="1200" dirty="0">
                <a:latin typeface="Arial" panose="020B0604020202020204" pitchFamily="34" charset="0"/>
              </a:rPr>
              <a:t>Platform for partners</a:t>
            </a:r>
          </a:p>
        </p:txBody>
      </p:sp>
      <p:sp>
        <p:nvSpPr>
          <p:cNvPr id="12" name="Textfeld 11">
            <a:extLst>
              <a:ext uri="{FF2B5EF4-FFF2-40B4-BE49-F238E27FC236}">
                <a16:creationId xmlns:a16="http://schemas.microsoft.com/office/drawing/2014/main" id="{2EDD30E5-9D42-4073-B42E-C74CC4CB87B9}"/>
              </a:ext>
            </a:extLst>
          </p:cNvPr>
          <p:cNvSpPr txBox="1"/>
          <p:nvPr/>
        </p:nvSpPr>
        <p:spPr>
          <a:xfrm>
            <a:off x="6096000" y="4696802"/>
            <a:ext cx="4768425" cy="1532334"/>
          </a:xfrm>
          <a:prstGeom prst="roundRect">
            <a:avLst/>
          </a:prstGeom>
          <a:solidFill>
            <a:schemeClr val="accent1"/>
          </a:solidFill>
        </p:spPr>
        <p:txBody>
          <a:bodyPr wrap="square" rtlCol="0">
            <a:spAutoFit/>
          </a:bodyPr>
          <a:lstStyle/>
          <a:p>
            <a:r>
              <a:rPr lang="en-US" sz="1200" dirty="0">
                <a:latin typeface="Arial" panose="020B0604020202020204" pitchFamily="34" charset="0"/>
              </a:rPr>
              <a:t>1. Exhausting preparation of hiking trips required</a:t>
            </a:r>
          </a:p>
          <a:p>
            <a:r>
              <a:rPr lang="en-US" sz="1200" dirty="0">
                <a:latin typeface="Arial" panose="020B0604020202020204" pitchFamily="34" charset="0"/>
              </a:rPr>
              <a:t>2. Finding the best route depending on personal preferences e.g. fitness or time is just possible in an limited way </a:t>
            </a:r>
          </a:p>
          <a:p>
            <a:r>
              <a:rPr lang="en-US" sz="1200" dirty="0">
                <a:latin typeface="Arial" panose="020B0604020202020204" pitchFamily="34" charset="0"/>
              </a:rPr>
              <a:t>3. Specific map material in accordance to the real needs is not available (just comprehensive stuff like big maps or hiking guides</a:t>
            </a:r>
          </a:p>
          <a:p>
            <a:r>
              <a:rPr lang="en-US" sz="1200" dirty="0">
                <a:latin typeface="Arial" panose="020B0604020202020204" pitchFamily="34" charset="0"/>
              </a:rPr>
              <a:t>4. Relatively high cost </a:t>
            </a:r>
          </a:p>
          <a:p>
            <a:r>
              <a:rPr lang="en-US" sz="1200" dirty="0">
                <a:latin typeface="Arial" panose="020B0604020202020204" pitchFamily="34" charset="0"/>
              </a:rPr>
              <a:t>5. Information often outdated</a:t>
            </a:r>
          </a:p>
        </p:txBody>
      </p:sp>
      <p:sp>
        <p:nvSpPr>
          <p:cNvPr id="2" name="Foliennummernplatzhalter 1">
            <a:extLst>
              <a:ext uri="{FF2B5EF4-FFF2-40B4-BE49-F238E27FC236}">
                <a16:creationId xmlns:a16="http://schemas.microsoft.com/office/drawing/2014/main" id="{251FAEF6-6588-40B0-AC19-2FE72E88AF25}"/>
              </a:ext>
            </a:extLst>
          </p:cNvPr>
          <p:cNvSpPr>
            <a:spLocks noGrp="1"/>
          </p:cNvSpPr>
          <p:nvPr>
            <p:ph type="sldNum" sz="quarter" idx="12"/>
          </p:nvPr>
        </p:nvSpPr>
        <p:spPr/>
        <p:txBody>
          <a:bodyPr/>
          <a:lstStyle/>
          <a:p>
            <a:fld id="{1E33E3F1-08DF-C74A-927E-5C6C9D90C4B7}" type="slidenum">
              <a:rPr lang="en-US" smtClean="0">
                <a:latin typeface="Arial" panose="020B0604020202020204" pitchFamily="34" charset="0"/>
              </a:rPr>
              <a:t>10</a:t>
            </a:fld>
            <a:endParaRPr lang="en-US" dirty="0">
              <a:latin typeface="Arial" panose="020B0604020202020204" pitchFamily="34" charset="0"/>
            </a:endParaRPr>
          </a:p>
        </p:txBody>
      </p:sp>
    </p:spTree>
    <p:custDataLst>
      <p:tags r:id="rId1"/>
    </p:custDataLst>
    <p:extLst>
      <p:ext uri="{BB962C8B-B14F-4D97-AF65-F5344CB8AC3E}">
        <p14:creationId xmlns:p14="http://schemas.microsoft.com/office/powerpoint/2010/main" val="32452071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platzhalter 3">
            <a:extLst>
              <a:ext uri="{FF2B5EF4-FFF2-40B4-BE49-F238E27FC236}">
                <a16:creationId xmlns:a16="http://schemas.microsoft.com/office/drawing/2014/main" id="{556A6609-D717-49E8-AA1E-BDC44DB45FA0}"/>
              </a:ext>
            </a:extLst>
          </p:cNvPr>
          <p:cNvSpPr>
            <a:spLocks noGrp="1"/>
          </p:cNvSpPr>
          <p:nvPr>
            <p:ph type="body" sz="quarter" idx="14"/>
          </p:nvPr>
        </p:nvSpPr>
        <p:spPr/>
        <p:txBody>
          <a:bodyPr/>
          <a:lstStyle/>
          <a:p>
            <a:r>
              <a:rPr lang="en-US" dirty="0">
                <a:latin typeface="Arial" panose="020B0604020202020204" pitchFamily="34" charset="0"/>
              </a:rPr>
              <a:t>Business Model Canvas </a:t>
            </a:r>
          </a:p>
        </p:txBody>
      </p:sp>
      <p:sp>
        <p:nvSpPr>
          <p:cNvPr id="7" name="Foliennummernplatzhalter 6">
            <a:extLst>
              <a:ext uri="{FF2B5EF4-FFF2-40B4-BE49-F238E27FC236}">
                <a16:creationId xmlns:a16="http://schemas.microsoft.com/office/drawing/2014/main" id="{11DCF18F-6D09-410A-B52F-F3B62289E839}"/>
              </a:ext>
            </a:extLst>
          </p:cNvPr>
          <p:cNvSpPr>
            <a:spLocks noGrp="1"/>
          </p:cNvSpPr>
          <p:nvPr>
            <p:ph type="sldNum" sz="quarter" idx="12"/>
          </p:nvPr>
        </p:nvSpPr>
        <p:spPr/>
        <p:txBody>
          <a:bodyPr/>
          <a:lstStyle/>
          <a:p>
            <a:fld id="{1E33E3F1-08DF-C74A-927E-5C6C9D90C4B7}" type="slidenum">
              <a:rPr lang="en-US" smtClean="0">
                <a:latin typeface="Arial" panose="020B0604020202020204" pitchFamily="34" charset="0"/>
              </a:rPr>
              <a:t>11</a:t>
            </a:fld>
            <a:endParaRPr lang="en-US" dirty="0">
              <a:latin typeface="Arial" panose="020B0604020202020204" pitchFamily="34" charset="0"/>
            </a:endParaRPr>
          </a:p>
        </p:txBody>
      </p:sp>
      <p:graphicFrame>
        <p:nvGraphicFramePr>
          <p:cNvPr id="19" name="Content Placeholder 3">
            <a:extLst>
              <a:ext uri="{FF2B5EF4-FFF2-40B4-BE49-F238E27FC236}">
                <a16:creationId xmlns:a16="http://schemas.microsoft.com/office/drawing/2014/main" id="{80160A57-1FA8-444D-A66B-C61FCA522579}"/>
              </a:ext>
            </a:extLst>
          </p:cNvPr>
          <p:cNvGraphicFramePr>
            <a:graphicFrameLocks/>
          </p:cNvGraphicFramePr>
          <p:nvPr>
            <p:extLst>
              <p:ext uri="{D42A27DB-BD31-4B8C-83A1-F6EECF244321}">
                <p14:modId xmlns:p14="http://schemas.microsoft.com/office/powerpoint/2010/main" val="1122503776"/>
              </p:ext>
            </p:extLst>
          </p:nvPr>
        </p:nvGraphicFramePr>
        <p:xfrm>
          <a:off x="134472" y="697347"/>
          <a:ext cx="11441302" cy="5697464"/>
        </p:xfrm>
        <a:graphic>
          <a:graphicData uri="http://schemas.openxmlformats.org/drawingml/2006/table">
            <a:tbl>
              <a:tblPr>
                <a:tableStyleId>{616DA210-FB5B-4158-B5E0-FEB733F419BA}</a:tableStyleId>
              </a:tblPr>
              <a:tblGrid>
                <a:gridCol w="2288260">
                  <a:extLst>
                    <a:ext uri="{9D8B030D-6E8A-4147-A177-3AD203B41FA5}">
                      <a16:colId xmlns:a16="http://schemas.microsoft.com/office/drawing/2014/main" val="20000"/>
                    </a:ext>
                  </a:extLst>
                </a:gridCol>
                <a:gridCol w="2288260">
                  <a:extLst>
                    <a:ext uri="{9D8B030D-6E8A-4147-A177-3AD203B41FA5}">
                      <a16:colId xmlns:a16="http://schemas.microsoft.com/office/drawing/2014/main" val="20001"/>
                    </a:ext>
                  </a:extLst>
                </a:gridCol>
                <a:gridCol w="1144131">
                  <a:extLst>
                    <a:ext uri="{9D8B030D-6E8A-4147-A177-3AD203B41FA5}">
                      <a16:colId xmlns:a16="http://schemas.microsoft.com/office/drawing/2014/main" val="20002"/>
                    </a:ext>
                  </a:extLst>
                </a:gridCol>
                <a:gridCol w="1144131">
                  <a:extLst>
                    <a:ext uri="{9D8B030D-6E8A-4147-A177-3AD203B41FA5}">
                      <a16:colId xmlns:a16="http://schemas.microsoft.com/office/drawing/2014/main" val="20003"/>
                    </a:ext>
                  </a:extLst>
                </a:gridCol>
                <a:gridCol w="2288260">
                  <a:extLst>
                    <a:ext uri="{9D8B030D-6E8A-4147-A177-3AD203B41FA5}">
                      <a16:colId xmlns:a16="http://schemas.microsoft.com/office/drawing/2014/main" val="20004"/>
                    </a:ext>
                  </a:extLst>
                </a:gridCol>
                <a:gridCol w="2288260">
                  <a:extLst>
                    <a:ext uri="{9D8B030D-6E8A-4147-A177-3AD203B41FA5}">
                      <a16:colId xmlns:a16="http://schemas.microsoft.com/office/drawing/2014/main" val="20005"/>
                    </a:ext>
                  </a:extLst>
                </a:gridCol>
              </a:tblGrid>
              <a:tr h="1877143">
                <a:tc rowSpan="2">
                  <a:txBody>
                    <a:bodyPr/>
                    <a:lstStyle/>
                    <a:p>
                      <a:r>
                        <a:rPr lang="en-US" sz="1200" b="1" dirty="0">
                          <a:latin typeface="Calibri" panose="020F0502020204030204" pitchFamily="34" charset="0"/>
                        </a:rPr>
                        <a:t>        Key</a:t>
                      </a:r>
                      <a:r>
                        <a:rPr lang="en-US" sz="1200" b="1" baseline="0" dirty="0">
                          <a:latin typeface="Calibri" panose="020F0502020204030204" pitchFamily="34" charset="0"/>
                        </a:rPr>
                        <a:t> Partners</a:t>
                      </a:r>
                      <a:endParaRPr lang="en-US" sz="1100" b="0" baseline="0" dirty="0">
                        <a:latin typeface="Calibri" panose="020F0502020204030204" pitchFamily="34" charset="0"/>
                      </a:endParaRPr>
                    </a:p>
                    <a:p>
                      <a:endParaRPr lang="en-US" sz="1100" b="0" baseline="0" dirty="0">
                        <a:latin typeface="Calibri" panose="020F0502020204030204" pitchFamily="34" charset="0"/>
                      </a:endParaRPr>
                    </a:p>
                    <a:p>
                      <a:endParaRPr lang="en-US" sz="1100" b="0" baseline="0" dirty="0">
                        <a:latin typeface="Calibri" panose="020F0502020204030204" pitchFamily="34" charset="0"/>
                      </a:endParaRPr>
                    </a:p>
                    <a:p>
                      <a:endParaRPr lang="en-US" sz="1100" b="0" baseline="0" dirty="0">
                        <a:latin typeface="Calibri" panose="020F0502020204030204" pitchFamily="34" charset="0"/>
                      </a:endParaRPr>
                    </a:p>
                  </a:txBody>
                  <a:tcPr marL="82296" marR="82296">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r>
                        <a:rPr lang="en-US" sz="1200" b="1" dirty="0">
                          <a:latin typeface="Calibri" panose="020F0502020204030204" pitchFamily="34" charset="0"/>
                        </a:rPr>
                        <a:t>        Key Activities</a:t>
                      </a:r>
                    </a:p>
                    <a:p>
                      <a:endParaRPr lang="en-US" sz="1200" b="1" dirty="0">
                        <a:latin typeface="Calibri" panose="020F0502020204030204" pitchFamily="34" charset="0"/>
                      </a:endParaRPr>
                    </a:p>
                    <a:p>
                      <a:endParaRPr lang="en-US" sz="1200" b="1" baseline="0" dirty="0">
                        <a:latin typeface="Calibri" panose="020F0502020204030204" pitchFamily="34" charset="0"/>
                      </a:endParaRPr>
                    </a:p>
                    <a:p>
                      <a:endParaRPr lang="en-US" sz="1200" b="1" baseline="0" dirty="0">
                        <a:latin typeface="Calibri" panose="020F0502020204030204" pitchFamily="34" charset="0"/>
                      </a:endParaRPr>
                    </a:p>
                    <a:p>
                      <a:endParaRPr lang="en-US" sz="1200" b="1" baseline="0" dirty="0">
                        <a:latin typeface="Calibri" panose="020F0502020204030204" pitchFamily="34" charset="0"/>
                      </a:endParaRPr>
                    </a:p>
                    <a:p>
                      <a:endParaRPr lang="en-US" sz="1200" b="1" baseline="0" dirty="0">
                        <a:latin typeface="Calibri" panose="020F0502020204030204" pitchFamily="34" charset="0"/>
                      </a:endParaRPr>
                    </a:p>
                    <a:p>
                      <a:endParaRPr lang="en-US" sz="1200" b="1" baseline="0" dirty="0">
                        <a:latin typeface="Calibri" panose="020F0502020204030204" pitchFamily="34" charset="0"/>
                      </a:endParaRPr>
                    </a:p>
                    <a:p>
                      <a:endParaRPr lang="en-US" sz="1200" b="1" baseline="0" dirty="0">
                        <a:latin typeface="Calibri" panose="020F0502020204030204" pitchFamily="34" charset="0"/>
                      </a:endParaRPr>
                    </a:p>
                    <a:p>
                      <a:endParaRPr lang="en-US" sz="1200" b="1" baseline="0" dirty="0">
                        <a:latin typeface="Calibri" panose="020F0502020204030204" pitchFamily="34" charset="0"/>
                      </a:endParaRPr>
                    </a:p>
                    <a:p>
                      <a:endParaRPr lang="en-US" sz="1100" b="0" baseline="0" dirty="0">
                        <a:latin typeface="Calibri" panose="020F0502020204030204" pitchFamily="34" charset="0"/>
                      </a:endParaRPr>
                    </a:p>
                    <a:p>
                      <a:endParaRPr lang="en-US" sz="1100" b="0" baseline="0" dirty="0">
                        <a:latin typeface="Calibri" panose="020F0502020204030204" pitchFamily="34" charset="0"/>
                      </a:endParaRPr>
                    </a:p>
                    <a:p>
                      <a:endParaRPr lang="en-US" sz="1100" b="0" baseline="0" dirty="0">
                        <a:latin typeface="Calibri" panose="020F0502020204030204" pitchFamily="34" charset="0"/>
                      </a:endParaRPr>
                    </a:p>
                  </a:txBody>
                  <a:tcPr marL="82296" marR="82296">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rowSpan="2"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latin typeface="Calibri" panose="020F0502020204030204" pitchFamily="34" charset="0"/>
                        </a:rPr>
                        <a:t>     Value Propositions</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ea typeface="+mn-ea"/>
                        <a:cs typeface="+mn-cs"/>
                      </a:endParaRPr>
                    </a:p>
                  </a:txBody>
                  <a:tcPr marL="82296" marR="82296">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rowSpan="2" hMerge="1">
                  <a:txBody>
                    <a:bodyPr/>
                    <a:lstStyle/>
                    <a:p>
                      <a:endParaRPr lang="en-AU" dirty="0"/>
                    </a:p>
                  </a:txBody>
                  <a:tcPr/>
                </a:tc>
                <a:tc>
                  <a:txBody>
                    <a:bodyPr/>
                    <a:lstStyle/>
                    <a:p>
                      <a:r>
                        <a:rPr lang="en-US" sz="1200" b="1" dirty="0">
                          <a:latin typeface="Calibri" panose="020F0502020204030204" pitchFamily="34" charset="0"/>
                        </a:rPr>
                        <a:t>  Customer Relationships</a:t>
                      </a:r>
                      <a:endParaRPr lang="en-US" sz="1100" b="0" baseline="0" dirty="0">
                        <a:latin typeface="Calibri" panose="020F0502020204030204" pitchFamily="34" charset="0"/>
                      </a:endParaRPr>
                    </a:p>
                    <a:p>
                      <a:endParaRPr lang="en-US" sz="1100" b="0" baseline="0" dirty="0">
                        <a:latin typeface="Calibri" panose="020F0502020204030204" pitchFamily="34" charset="0"/>
                      </a:endParaRPr>
                    </a:p>
                    <a:p>
                      <a:endParaRPr lang="en-US" sz="1100" b="0" dirty="0">
                        <a:latin typeface="Calibri" panose="020F0502020204030204" pitchFamily="34" charset="0"/>
                      </a:endParaRPr>
                    </a:p>
                  </a:txBody>
                  <a:tcPr marL="82296" marR="82296">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rowSpan="2">
                  <a:txBody>
                    <a:bodyPr/>
                    <a:lstStyle/>
                    <a:p>
                      <a:pPr marL="0" indent="0">
                        <a:buFont typeface="Arial" panose="020B0604020202020204" pitchFamily="34" charset="0"/>
                        <a:buNone/>
                      </a:pPr>
                      <a:r>
                        <a:rPr lang="en-US" sz="1200" b="1" dirty="0">
                          <a:latin typeface="Calibri" panose="020F0502020204030204" pitchFamily="34" charset="0"/>
                        </a:rPr>
                        <a:t>    Customer Segments</a:t>
                      </a:r>
                      <a:endParaRPr lang="en-US" sz="1200" b="0" baseline="0" dirty="0">
                        <a:latin typeface="Calibri" panose="020F0502020204030204" pitchFamily="34" charset="0"/>
                      </a:endParaRPr>
                    </a:p>
                    <a:p>
                      <a:pPr marL="0" indent="0">
                        <a:buFont typeface="Arial" panose="020B0604020202020204" pitchFamily="34" charset="0"/>
                        <a:buNone/>
                      </a:pPr>
                      <a:endParaRPr lang="en-US" sz="1100" b="0" baseline="0" dirty="0">
                        <a:latin typeface="Calibri" panose="020F0502020204030204" pitchFamily="34" charset="0"/>
                      </a:endParaRPr>
                    </a:p>
                    <a:p>
                      <a:pPr marL="0" indent="0">
                        <a:buFont typeface="Arial" panose="020B0604020202020204" pitchFamily="34" charset="0"/>
                        <a:buNone/>
                      </a:pPr>
                      <a:endParaRPr lang="en-US" sz="1100" b="0" baseline="0" dirty="0">
                        <a:latin typeface="Calibri" panose="020F0502020204030204" pitchFamily="34" charset="0"/>
                      </a:endParaRPr>
                    </a:p>
                    <a:p>
                      <a:pPr marL="0" indent="0">
                        <a:buFont typeface="Arial" panose="020B0604020202020204" pitchFamily="34" charset="0"/>
                        <a:buNone/>
                      </a:pPr>
                      <a:endParaRPr lang="en-US" sz="1100" b="0" dirty="0">
                        <a:latin typeface="Calibri" panose="020F0502020204030204" pitchFamily="34" charset="0"/>
                      </a:endParaRPr>
                    </a:p>
                  </a:txBody>
                  <a:tcPr marL="82296" marR="82296">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1877143">
                <a:tc vMerge="1">
                  <a:txBody>
                    <a:bodyPr/>
                    <a:lstStyle/>
                    <a:p>
                      <a:endParaRPr lang="en-AU"/>
                    </a:p>
                  </a:txBody>
                  <a:tcPr/>
                </a:tc>
                <a:tc>
                  <a:txBody>
                    <a:bodyPr/>
                    <a:lstStyle/>
                    <a:p>
                      <a:r>
                        <a:rPr lang="en-US" sz="1200" b="1" dirty="0">
                          <a:latin typeface="Calibri" panose="020F0502020204030204" pitchFamily="34" charset="0"/>
                        </a:rPr>
                        <a:t>             Key Resources</a:t>
                      </a:r>
                      <a:endParaRPr lang="en-US" sz="1200" b="0" dirty="0">
                        <a:latin typeface="Calibri" panose="020F0502020204030204" pitchFamily="34" charset="0"/>
                      </a:endParaRPr>
                    </a:p>
                  </a:txBody>
                  <a:tcPr marL="82296" marR="82296">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gridSpan="2" vMerge="1">
                  <a:txBody>
                    <a:bodyPr/>
                    <a:lstStyle/>
                    <a:p>
                      <a:endParaRPr lang="en-AU"/>
                    </a:p>
                  </a:txBody>
                  <a:tcPr/>
                </a:tc>
                <a:tc hMerge="1" vMerge="1">
                  <a:txBody>
                    <a:bodyPr/>
                    <a:lstStyle/>
                    <a:p>
                      <a:endParaRPr lang="en-AU" dirty="0"/>
                    </a:p>
                  </a:txBody>
                  <a:tcPr/>
                </a:tc>
                <a:tc>
                  <a:txBody>
                    <a:bodyPr/>
                    <a:lstStyle/>
                    <a:p>
                      <a:r>
                        <a:rPr lang="en-US" sz="1200" b="1" dirty="0">
                          <a:latin typeface="Calibri" panose="020F0502020204030204" pitchFamily="34" charset="0"/>
                        </a:rPr>
                        <a:t>             Channels</a:t>
                      </a:r>
                      <a:endParaRPr lang="en-US" sz="1100" b="0" baseline="0" dirty="0">
                        <a:latin typeface="Calibri" panose="020F0502020204030204" pitchFamily="34" charset="0"/>
                      </a:endParaRPr>
                    </a:p>
                  </a:txBody>
                  <a:tcPr marL="82296" marR="82296">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vMerge="1">
                  <a:txBody>
                    <a:bodyPr/>
                    <a:lstStyle/>
                    <a:p>
                      <a:endParaRPr lang="en-AU"/>
                    </a:p>
                  </a:txBody>
                  <a:tcPr/>
                </a:tc>
                <a:extLst>
                  <a:ext uri="{0D108BD9-81ED-4DB2-BD59-A6C34878D82A}">
                    <a16:rowId xmlns:a16="http://schemas.microsoft.com/office/drawing/2014/main" val="10001"/>
                  </a:ext>
                </a:extLst>
              </a:tr>
              <a:tr h="1363967">
                <a:tc gridSpan="3">
                  <a:txBody>
                    <a:bodyPr/>
                    <a:lstStyle/>
                    <a:p>
                      <a:r>
                        <a:rPr lang="en-US" sz="1200" b="1" dirty="0">
                          <a:latin typeface="Calibri" panose="020F0502020204030204" pitchFamily="34" charset="0"/>
                        </a:rPr>
                        <a:t>Cost Structure</a:t>
                      </a:r>
                      <a:endParaRPr lang="en-US" sz="1200" b="0" baseline="0" dirty="0">
                        <a:latin typeface="Calibri" panose="020F0502020204030204" pitchFamily="34" charset="0"/>
                      </a:endParaRPr>
                    </a:p>
                  </a:txBody>
                  <a:tcPr marL="82296" marR="82296">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hMerge="1">
                  <a:txBody>
                    <a:bodyPr/>
                    <a:lstStyle/>
                    <a:p>
                      <a:endParaRPr lang="en-AU" dirty="0"/>
                    </a:p>
                  </a:txBody>
                  <a:tcPr/>
                </a:tc>
                <a:tc hMerge="1">
                  <a:txBody>
                    <a:bodyPr/>
                    <a:lstStyle/>
                    <a:p>
                      <a:endParaRPr lang="en-AU" dirty="0"/>
                    </a:p>
                  </a:txBody>
                  <a:tcPr/>
                </a:tc>
                <a:tc gridSpan="3">
                  <a:txBody>
                    <a:bodyPr/>
                    <a:lstStyle/>
                    <a:p>
                      <a:r>
                        <a:rPr lang="en-US" sz="1200" b="1" dirty="0">
                          <a:latin typeface="Calibri" panose="020F0502020204030204" pitchFamily="34" charset="0"/>
                        </a:rPr>
                        <a:t>Revenue Streams</a:t>
                      </a:r>
                      <a:endParaRPr lang="en-US" sz="1100" b="0" dirty="0">
                        <a:latin typeface="Calibri" panose="020F0502020204030204" pitchFamily="34" charset="0"/>
                      </a:endParaRPr>
                    </a:p>
                  </a:txBody>
                  <a:tcPr marL="82296" marR="82296">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hMerge="1">
                  <a:txBody>
                    <a:bodyPr/>
                    <a:lstStyle/>
                    <a:p>
                      <a:endParaRPr lang="en-AU" dirty="0"/>
                    </a:p>
                  </a:txBody>
                  <a:tcPr/>
                </a:tc>
                <a:tc hMerge="1">
                  <a:txBody>
                    <a:bodyPr/>
                    <a:lstStyle/>
                    <a:p>
                      <a:endParaRPr lang="en-AU" dirty="0"/>
                    </a:p>
                  </a:txBody>
                  <a:tcPr/>
                </a:tc>
                <a:extLst>
                  <a:ext uri="{0D108BD9-81ED-4DB2-BD59-A6C34878D82A}">
                    <a16:rowId xmlns:a16="http://schemas.microsoft.com/office/drawing/2014/main" val="10002"/>
                  </a:ext>
                </a:extLst>
              </a:tr>
              <a:tr h="216074">
                <a:tc gridSpan="6">
                  <a:txBody>
                    <a:bodyPr/>
                    <a:lstStyle/>
                    <a:p>
                      <a:pPr marL="0" marR="0" indent="0" algn="r" defTabSz="914400" rtl="0" eaLnBrk="1" fontAlgn="auto" latinLnBrk="0" hangingPunct="1">
                        <a:lnSpc>
                          <a:spcPct val="100000"/>
                        </a:lnSpc>
                        <a:spcBef>
                          <a:spcPts val="0"/>
                        </a:spcBef>
                        <a:spcAft>
                          <a:spcPts val="0"/>
                        </a:spcAft>
                        <a:buClrTx/>
                        <a:buSzTx/>
                        <a:buFontTx/>
                        <a:buNone/>
                        <a:tabLst/>
                        <a:defRPr/>
                      </a:pPr>
                      <a:endParaRPr lang="en-US" sz="700" dirty="0">
                        <a:latin typeface="Calibri" panose="020F0502020204030204" pitchFamily="34" charset="0"/>
                      </a:endParaRPr>
                    </a:p>
                  </a:txBody>
                  <a:tcPr marL="82296" marR="82296">
                    <a:lnL w="12700" cmpd="sng">
                      <a:noFill/>
                    </a:lnL>
                    <a:lnR w="12700" cmpd="sng">
                      <a:noFill/>
                    </a:lnR>
                    <a:lnT w="28575"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hMerge="1">
                  <a:txBody>
                    <a:bodyPr/>
                    <a:lstStyle/>
                    <a:p>
                      <a:endParaRPr lang="en-AU" sz="1050" dirty="0"/>
                    </a:p>
                  </a:txBody>
                  <a:tcPr/>
                </a:tc>
                <a:tc hMerge="1">
                  <a:txBody>
                    <a:bodyPr/>
                    <a:lstStyle/>
                    <a:p>
                      <a:endParaRPr lang="en-AU" sz="1050" dirty="0"/>
                    </a:p>
                  </a:txBody>
                  <a:tcPr/>
                </a:tc>
                <a:tc hMerge="1">
                  <a:txBody>
                    <a:bodyPr/>
                    <a:lstStyle/>
                    <a:p>
                      <a:endParaRPr lang="en-AU" sz="1050" dirty="0"/>
                    </a:p>
                  </a:txBody>
                  <a:tcPr/>
                </a:tc>
                <a:tc hMerge="1">
                  <a:txBody>
                    <a:bodyPr/>
                    <a:lstStyle/>
                    <a:p>
                      <a:endParaRPr lang="en-AU" sz="1050" dirty="0"/>
                    </a:p>
                  </a:txBody>
                  <a:tcPr/>
                </a:tc>
                <a:tc hMerge="1">
                  <a:txBody>
                    <a:bodyPr/>
                    <a:lstStyle/>
                    <a:p>
                      <a:endParaRPr lang="en-AU" sz="1050" dirty="0"/>
                    </a:p>
                  </a:txBody>
                  <a:tcPr/>
                </a:tc>
                <a:extLst>
                  <a:ext uri="{0D108BD9-81ED-4DB2-BD59-A6C34878D82A}">
                    <a16:rowId xmlns:a16="http://schemas.microsoft.com/office/drawing/2014/main" val="10003"/>
                  </a:ext>
                </a:extLst>
              </a:tr>
            </a:tbl>
          </a:graphicData>
        </a:graphic>
      </p:graphicFrame>
      <p:sp>
        <p:nvSpPr>
          <p:cNvPr id="5" name="Textfeld 4">
            <a:extLst>
              <a:ext uri="{FF2B5EF4-FFF2-40B4-BE49-F238E27FC236}">
                <a16:creationId xmlns:a16="http://schemas.microsoft.com/office/drawing/2014/main" id="{DE850332-0364-41CD-A67B-7F467B0D6E8F}"/>
              </a:ext>
            </a:extLst>
          </p:cNvPr>
          <p:cNvSpPr txBox="1"/>
          <p:nvPr/>
        </p:nvSpPr>
        <p:spPr>
          <a:xfrm>
            <a:off x="244144" y="945104"/>
            <a:ext cx="2049328" cy="2308503"/>
          </a:xfrm>
          <a:prstGeom prst="roundRect">
            <a:avLst/>
          </a:prstGeom>
          <a:solidFill>
            <a:schemeClr val="accent1"/>
          </a:solidFill>
        </p:spPr>
        <p:txBody>
          <a:bodyPr wrap="square" rtlCol="0">
            <a:spAutoFit/>
          </a:bodyPr>
          <a:lstStyle/>
          <a:p>
            <a:pPr marL="171450" indent="-171450">
              <a:buFont typeface="Arial" panose="020B0604020202020204" pitchFamily="34" charset="0"/>
              <a:buChar char="•"/>
            </a:pPr>
            <a:r>
              <a:rPr lang="en-US" sz="1200" dirty="0">
                <a:latin typeface="Arial" panose="020B0604020202020204" pitchFamily="34" charset="0"/>
              </a:rPr>
              <a:t>Technical infrastructure (IT Backend and real world)</a:t>
            </a:r>
          </a:p>
          <a:p>
            <a:pPr marL="171450" indent="-171450">
              <a:buFont typeface="Arial" panose="020B0604020202020204" pitchFamily="34" charset="0"/>
              <a:buChar char="•"/>
            </a:pPr>
            <a:endParaRPr lang="en-US" sz="1200" dirty="0">
              <a:latin typeface="Arial" panose="020B0604020202020204" pitchFamily="34" charset="0"/>
            </a:endParaRPr>
          </a:p>
          <a:p>
            <a:pPr marL="171450" indent="-171450">
              <a:buFont typeface="Arial" panose="020B0604020202020204" pitchFamily="34" charset="0"/>
              <a:buChar char="•"/>
            </a:pPr>
            <a:r>
              <a:rPr lang="en-US" sz="1200" dirty="0">
                <a:latin typeface="Arial" panose="020B0604020202020204" pitchFamily="34" charset="0"/>
              </a:rPr>
              <a:t>Maintenance of beacons</a:t>
            </a:r>
          </a:p>
          <a:p>
            <a:pPr marL="171450" indent="-171450">
              <a:buFont typeface="Arial" panose="020B0604020202020204" pitchFamily="34" charset="0"/>
              <a:buChar char="•"/>
            </a:pPr>
            <a:endParaRPr lang="en-US" sz="1200" dirty="0">
              <a:latin typeface="Arial" panose="020B0604020202020204" pitchFamily="34" charset="0"/>
            </a:endParaRPr>
          </a:p>
          <a:p>
            <a:pPr marL="171450" indent="-171450">
              <a:buFont typeface="Arial" panose="020B0604020202020204" pitchFamily="34" charset="0"/>
              <a:buChar char="•"/>
            </a:pPr>
            <a:r>
              <a:rPr lang="en-US" sz="1200" dirty="0">
                <a:latin typeface="Arial" panose="020B0604020202020204" pitchFamily="34" charset="0"/>
              </a:rPr>
              <a:t>Tourism organization </a:t>
            </a:r>
          </a:p>
          <a:p>
            <a:pPr marL="171450" indent="-171450">
              <a:buFont typeface="Arial" panose="020B0604020202020204" pitchFamily="34" charset="0"/>
              <a:buChar char="•"/>
            </a:pPr>
            <a:endParaRPr lang="en-US" sz="1200" dirty="0">
              <a:latin typeface="Arial" panose="020B0604020202020204" pitchFamily="34" charset="0"/>
            </a:endParaRPr>
          </a:p>
          <a:p>
            <a:pPr marL="171450" indent="-171450">
              <a:buFont typeface="Arial" panose="020B0604020202020204" pitchFamily="34" charset="0"/>
              <a:buChar char="•"/>
            </a:pPr>
            <a:r>
              <a:rPr lang="en-US" sz="1200" dirty="0">
                <a:latin typeface="Arial" panose="020B0604020202020204" pitchFamily="34" charset="0"/>
              </a:rPr>
              <a:t>Restaurants</a:t>
            </a:r>
          </a:p>
        </p:txBody>
      </p:sp>
      <p:sp>
        <p:nvSpPr>
          <p:cNvPr id="6" name="Textfeld 5">
            <a:extLst>
              <a:ext uri="{FF2B5EF4-FFF2-40B4-BE49-F238E27FC236}">
                <a16:creationId xmlns:a16="http://schemas.microsoft.com/office/drawing/2014/main" id="{995483AE-A039-4CAE-9404-CA356AE3B5BA}"/>
              </a:ext>
            </a:extLst>
          </p:cNvPr>
          <p:cNvSpPr txBox="1"/>
          <p:nvPr/>
        </p:nvSpPr>
        <p:spPr>
          <a:xfrm>
            <a:off x="2506466" y="945104"/>
            <a:ext cx="2049328" cy="1940957"/>
          </a:xfrm>
          <a:prstGeom prst="roundRect">
            <a:avLst/>
          </a:prstGeom>
          <a:solidFill>
            <a:schemeClr val="accent1"/>
          </a:solidFill>
        </p:spPr>
        <p:txBody>
          <a:bodyPr wrap="square" rtlCol="0">
            <a:spAutoFit/>
          </a:bodyPr>
          <a:lstStyle/>
          <a:p>
            <a:pPr marL="171450" indent="-171450">
              <a:buFont typeface="Arial" panose="020B0604020202020204" pitchFamily="34" charset="0"/>
              <a:buChar char="•"/>
            </a:pPr>
            <a:r>
              <a:rPr lang="en-US" sz="1200" dirty="0">
                <a:latin typeface="Arial" panose="020B0604020202020204" pitchFamily="34" charset="0"/>
              </a:rPr>
              <a:t>Providing push service for hiking tracks</a:t>
            </a:r>
          </a:p>
          <a:p>
            <a:pPr marL="171450" indent="-171450">
              <a:buFont typeface="Arial" panose="020B0604020202020204" pitchFamily="34" charset="0"/>
              <a:buChar char="•"/>
            </a:pPr>
            <a:r>
              <a:rPr lang="en-US" sz="1200" dirty="0">
                <a:latin typeface="Arial" panose="020B0604020202020204" pitchFamily="34" charset="0"/>
              </a:rPr>
              <a:t>Maintaining the management platform</a:t>
            </a:r>
          </a:p>
          <a:p>
            <a:pPr marL="171450" indent="-171450">
              <a:buFont typeface="Arial" panose="020B0604020202020204" pitchFamily="34" charset="0"/>
              <a:buChar char="•"/>
            </a:pPr>
            <a:r>
              <a:rPr lang="en-US" sz="1200" dirty="0">
                <a:latin typeface="Arial" panose="020B0604020202020204" pitchFamily="34" charset="0"/>
              </a:rPr>
              <a:t>Development of platform</a:t>
            </a:r>
          </a:p>
          <a:p>
            <a:pPr marL="171450" indent="-171450">
              <a:buFont typeface="Arial" panose="020B0604020202020204" pitchFamily="34" charset="0"/>
              <a:buChar char="•"/>
            </a:pPr>
            <a:r>
              <a:rPr lang="en-US" sz="1200" dirty="0">
                <a:latin typeface="Arial" panose="020B0604020202020204" pitchFamily="34" charset="0"/>
              </a:rPr>
              <a:t>Content quality assurance</a:t>
            </a:r>
          </a:p>
        </p:txBody>
      </p:sp>
      <p:sp>
        <p:nvSpPr>
          <p:cNvPr id="8" name="Textfeld 7">
            <a:extLst>
              <a:ext uri="{FF2B5EF4-FFF2-40B4-BE49-F238E27FC236}">
                <a16:creationId xmlns:a16="http://schemas.microsoft.com/office/drawing/2014/main" id="{07FBDC85-8CD4-4613-AB36-6E58777F7EA9}"/>
              </a:ext>
            </a:extLst>
          </p:cNvPr>
          <p:cNvSpPr txBox="1"/>
          <p:nvPr/>
        </p:nvSpPr>
        <p:spPr>
          <a:xfrm>
            <a:off x="2506466" y="3186186"/>
            <a:ext cx="2049328" cy="1532334"/>
          </a:xfrm>
          <a:prstGeom prst="roundRect">
            <a:avLst/>
          </a:prstGeom>
          <a:solidFill>
            <a:schemeClr val="accent1"/>
          </a:solidFill>
        </p:spPr>
        <p:txBody>
          <a:bodyPr wrap="square" rtlCol="0">
            <a:spAutoFit/>
          </a:bodyPr>
          <a:lstStyle/>
          <a:p>
            <a:pPr marL="171450" indent="-171450">
              <a:buFont typeface="Arial" panose="020B0604020202020204" pitchFamily="34" charset="0"/>
              <a:buChar char="•"/>
            </a:pPr>
            <a:r>
              <a:rPr lang="en-US" sz="1200" dirty="0">
                <a:latin typeface="Arial" panose="020B0604020202020204" pitchFamily="34" charset="0"/>
              </a:rPr>
              <a:t>Beacons</a:t>
            </a:r>
          </a:p>
          <a:p>
            <a:pPr marL="171450" indent="-171450">
              <a:buFont typeface="Arial" panose="020B0604020202020204" pitchFamily="34" charset="0"/>
              <a:buChar char="•"/>
            </a:pPr>
            <a:r>
              <a:rPr lang="en-US" sz="1200" dirty="0">
                <a:latin typeface="Arial" panose="020B0604020202020204" pitchFamily="34" charset="0"/>
              </a:rPr>
              <a:t>Web Services</a:t>
            </a:r>
          </a:p>
          <a:p>
            <a:pPr marL="171450" indent="-171450">
              <a:buFont typeface="Arial" panose="020B0604020202020204" pitchFamily="34" charset="0"/>
              <a:buChar char="•"/>
            </a:pPr>
            <a:r>
              <a:rPr lang="en-US" sz="1200" dirty="0">
                <a:latin typeface="Arial" panose="020B0604020202020204" pitchFamily="34" charset="0"/>
              </a:rPr>
              <a:t>Management Platform for Beacons and Content</a:t>
            </a:r>
          </a:p>
          <a:p>
            <a:pPr marL="171450" indent="-171450">
              <a:buFont typeface="Arial" panose="020B0604020202020204" pitchFamily="34" charset="0"/>
              <a:buChar char="•"/>
            </a:pPr>
            <a:r>
              <a:rPr lang="en-US" sz="1200" dirty="0">
                <a:latin typeface="Arial" panose="020B0604020202020204" pitchFamily="34" charset="0"/>
              </a:rPr>
              <a:t>Infrastructure (IT Backend)</a:t>
            </a:r>
          </a:p>
        </p:txBody>
      </p:sp>
      <p:sp>
        <p:nvSpPr>
          <p:cNvPr id="9" name="Textfeld 8">
            <a:extLst>
              <a:ext uri="{FF2B5EF4-FFF2-40B4-BE49-F238E27FC236}">
                <a16:creationId xmlns:a16="http://schemas.microsoft.com/office/drawing/2014/main" id="{CA6A73D9-18B2-4DF8-BBE5-3CAD5EBD1061}"/>
              </a:ext>
            </a:extLst>
          </p:cNvPr>
          <p:cNvSpPr txBox="1"/>
          <p:nvPr/>
        </p:nvSpPr>
        <p:spPr>
          <a:xfrm>
            <a:off x="4830459" y="945104"/>
            <a:ext cx="2049328" cy="3419177"/>
          </a:xfrm>
          <a:prstGeom prst="roundRect">
            <a:avLst/>
          </a:prstGeom>
          <a:solidFill>
            <a:schemeClr val="accent1"/>
          </a:solidFill>
        </p:spPr>
        <p:txBody>
          <a:bodyPr wrap="square" rtlCol="0">
            <a:spAutoFit/>
          </a:bodyPr>
          <a:lstStyle/>
          <a:p>
            <a:pPr marL="171450" lvl="0" indent="-171450">
              <a:buClr>
                <a:schemeClr val="tx1"/>
              </a:buClr>
              <a:buSzPct val="100000"/>
              <a:buFont typeface="Arial" panose="020B0604020202020204" pitchFamily="34" charset="0"/>
              <a:buChar char="•"/>
            </a:pPr>
            <a:r>
              <a:rPr lang="en-US" sz="1200" dirty="0">
                <a:solidFill>
                  <a:srgbClr val="000000"/>
                </a:solidFill>
                <a:latin typeface="Arial" panose="020B0604020202020204" pitchFamily="34" charset="0"/>
                <a:ea typeface="Arial"/>
                <a:cs typeface="Arial"/>
                <a:sym typeface="Arial"/>
              </a:rPr>
              <a:t>Professional hiking experience without planning and without spending money on expensive maps / guides </a:t>
            </a:r>
          </a:p>
          <a:p>
            <a:pPr marL="171450" lvl="0" indent="-171450">
              <a:buClr>
                <a:schemeClr val="tx1"/>
              </a:buClr>
              <a:buSzPct val="100000"/>
              <a:buFont typeface="Arial" panose="020B0604020202020204" pitchFamily="34" charset="0"/>
              <a:buChar char="•"/>
            </a:pPr>
            <a:r>
              <a:rPr lang="en-US" sz="1200" dirty="0">
                <a:solidFill>
                  <a:srgbClr val="000000"/>
                </a:solidFill>
                <a:latin typeface="Arial" panose="020B0604020202020204" pitchFamily="34" charset="0"/>
                <a:ea typeface="Arial"/>
                <a:cs typeface="Arial"/>
                <a:sym typeface="Arial"/>
              </a:rPr>
              <a:t>Live information on points of interest along the track</a:t>
            </a:r>
          </a:p>
          <a:p>
            <a:pPr marL="171450" lvl="0" indent="-171450">
              <a:buClr>
                <a:schemeClr val="tx1"/>
              </a:buClr>
              <a:buSzPct val="100000"/>
              <a:buFont typeface="Arial" panose="020B0604020202020204" pitchFamily="34" charset="0"/>
              <a:buChar char="•"/>
            </a:pPr>
            <a:r>
              <a:rPr lang="en-US" sz="1200" dirty="0">
                <a:solidFill>
                  <a:srgbClr val="000000"/>
                </a:solidFill>
                <a:latin typeface="Arial" panose="020B0604020202020204" pitchFamily="34" charset="0"/>
                <a:ea typeface="Arial"/>
                <a:cs typeface="Arial"/>
                <a:sym typeface="Arial"/>
              </a:rPr>
              <a:t>Special offers during the trip </a:t>
            </a:r>
          </a:p>
          <a:p>
            <a:pPr marL="171450" lvl="0" indent="-171450">
              <a:buClr>
                <a:schemeClr val="tx1"/>
              </a:buClr>
              <a:buSzPct val="100000"/>
              <a:buFont typeface="Arial" panose="020B0604020202020204" pitchFamily="34" charset="0"/>
              <a:buChar char="•"/>
            </a:pPr>
            <a:r>
              <a:rPr lang="en-US" sz="1200" dirty="0">
                <a:solidFill>
                  <a:srgbClr val="000000"/>
                </a:solidFill>
                <a:latin typeface="Arial" panose="020B0604020202020204" pitchFamily="34" charset="0"/>
                <a:ea typeface="Arial"/>
                <a:cs typeface="Arial"/>
                <a:sym typeface="Arial"/>
              </a:rPr>
              <a:t>Alternative tracks </a:t>
            </a:r>
          </a:p>
          <a:p>
            <a:pPr marL="171450" lvl="0" indent="-171450">
              <a:buClr>
                <a:schemeClr val="tx1"/>
              </a:buClr>
              <a:buSzPct val="100000"/>
              <a:buFont typeface="Arial" panose="020B0604020202020204" pitchFamily="34" charset="0"/>
              <a:buChar char="•"/>
            </a:pPr>
            <a:r>
              <a:rPr lang="en-US" sz="1200" dirty="0">
                <a:solidFill>
                  <a:srgbClr val="000000"/>
                </a:solidFill>
                <a:latin typeface="Arial" panose="020B0604020202020204" pitchFamily="34" charset="0"/>
                <a:ea typeface="Arial"/>
                <a:cs typeface="Arial"/>
                <a:sym typeface="Arial"/>
              </a:rPr>
              <a:t>No navigation but focus on nature and hiking without following a route on the phone / map</a:t>
            </a:r>
          </a:p>
        </p:txBody>
      </p:sp>
      <p:sp>
        <p:nvSpPr>
          <p:cNvPr id="10" name="Textfeld 9">
            <a:extLst>
              <a:ext uri="{FF2B5EF4-FFF2-40B4-BE49-F238E27FC236}">
                <a16:creationId xmlns:a16="http://schemas.microsoft.com/office/drawing/2014/main" id="{B06C82EA-AB11-4F5C-B07E-736909E2474D}"/>
              </a:ext>
            </a:extLst>
          </p:cNvPr>
          <p:cNvSpPr txBox="1"/>
          <p:nvPr/>
        </p:nvSpPr>
        <p:spPr>
          <a:xfrm>
            <a:off x="7092781" y="945104"/>
            <a:ext cx="2049328" cy="1736646"/>
          </a:xfrm>
          <a:prstGeom prst="roundRect">
            <a:avLst/>
          </a:prstGeom>
          <a:solidFill>
            <a:schemeClr val="accent1"/>
          </a:solidFill>
        </p:spPr>
        <p:txBody>
          <a:bodyPr wrap="square" rtlCol="0">
            <a:spAutoFit/>
          </a:bodyPr>
          <a:lstStyle/>
          <a:p>
            <a:pPr marL="171450" indent="-171450">
              <a:buFont typeface="Arial" panose="020B0604020202020204" pitchFamily="34" charset="0"/>
              <a:buChar char="•"/>
            </a:pPr>
            <a:r>
              <a:rPr lang="en-US" sz="1200" dirty="0">
                <a:latin typeface="Arial" panose="020B0604020202020204" pitchFamily="34" charset="0"/>
              </a:rPr>
              <a:t>Automated customer relationship to hiker</a:t>
            </a:r>
          </a:p>
          <a:p>
            <a:pPr marL="171450" indent="-171450">
              <a:buFont typeface="Arial" panose="020B0604020202020204" pitchFamily="34" charset="0"/>
              <a:buChar char="•"/>
            </a:pPr>
            <a:endParaRPr lang="en-US" sz="1200" dirty="0">
              <a:latin typeface="Arial" panose="020B0604020202020204" pitchFamily="34" charset="0"/>
            </a:endParaRPr>
          </a:p>
          <a:p>
            <a:pPr marL="171450" indent="-171450">
              <a:buFont typeface="Arial" panose="020B0604020202020204" pitchFamily="34" charset="0"/>
              <a:buChar char="•"/>
            </a:pPr>
            <a:r>
              <a:rPr lang="en-US" sz="1200" dirty="0">
                <a:latin typeface="Arial" panose="020B0604020202020204" pitchFamily="34" charset="0"/>
              </a:rPr>
              <a:t>Personal and automated relationship through management platform</a:t>
            </a:r>
          </a:p>
          <a:p>
            <a:pPr marL="171450" indent="-171450">
              <a:buFont typeface="Arial" panose="020B0604020202020204" pitchFamily="34" charset="0"/>
              <a:buChar char="•"/>
            </a:pPr>
            <a:endParaRPr lang="en-US" sz="1200" dirty="0">
              <a:latin typeface="Arial" panose="020B0604020202020204" pitchFamily="34" charset="0"/>
            </a:endParaRPr>
          </a:p>
        </p:txBody>
      </p:sp>
      <p:sp>
        <p:nvSpPr>
          <p:cNvPr id="11" name="Textfeld 10">
            <a:extLst>
              <a:ext uri="{FF2B5EF4-FFF2-40B4-BE49-F238E27FC236}">
                <a16:creationId xmlns:a16="http://schemas.microsoft.com/office/drawing/2014/main" id="{389C7A60-5A47-4C63-9F5E-26CB9C37BF23}"/>
              </a:ext>
            </a:extLst>
          </p:cNvPr>
          <p:cNvSpPr txBox="1"/>
          <p:nvPr/>
        </p:nvSpPr>
        <p:spPr>
          <a:xfrm>
            <a:off x="7123616" y="3186186"/>
            <a:ext cx="2049328" cy="1328023"/>
          </a:xfrm>
          <a:prstGeom prst="roundRect">
            <a:avLst/>
          </a:prstGeom>
          <a:solidFill>
            <a:schemeClr val="accent1"/>
          </a:solidFill>
        </p:spPr>
        <p:txBody>
          <a:bodyPr wrap="square" rtlCol="0">
            <a:spAutoFit/>
          </a:bodyPr>
          <a:lstStyle/>
          <a:p>
            <a:pPr marL="171450" indent="-171450">
              <a:buFont typeface="Arial" panose="020B0604020202020204" pitchFamily="34" charset="0"/>
              <a:buChar char="•"/>
            </a:pPr>
            <a:r>
              <a:rPr lang="en-US" sz="1200" dirty="0">
                <a:latin typeface="Arial" panose="020B0604020202020204" pitchFamily="34" charset="0"/>
              </a:rPr>
              <a:t>Beacons</a:t>
            </a:r>
          </a:p>
          <a:p>
            <a:pPr marL="171450" indent="-171450">
              <a:buFont typeface="Arial" panose="020B0604020202020204" pitchFamily="34" charset="0"/>
              <a:buChar char="•"/>
            </a:pPr>
            <a:endParaRPr lang="en-US" sz="1200" dirty="0">
              <a:latin typeface="Arial" panose="020B0604020202020204" pitchFamily="34" charset="0"/>
            </a:endParaRPr>
          </a:p>
          <a:p>
            <a:pPr marL="171450" indent="-171450">
              <a:buFont typeface="Arial" panose="020B0604020202020204" pitchFamily="34" charset="0"/>
              <a:buChar char="•"/>
            </a:pPr>
            <a:r>
              <a:rPr lang="en-US" sz="1200" dirty="0">
                <a:latin typeface="Arial" panose="020B0604020202020204" pitchFamily="34" charset="0"/>
              </a:rPr>
              <a:t>Web front end management platform</a:t>
            </a:r>
          </a:p>
          <a:p>
            <a:pPr marL="171450" indent="-171450">
              <a:buFont typeface="Arial" panose="020B0604020202020204" pitchFamily="34" charset="0"/>
              <a:buChar char="•"/>
            </a:pPr>
            <a:endParaRPr lang="en-US" sz="1200" dirty="0">
              <a:latin typeface="Arial" panose="020B0604020202020204" pitchFamily="34" charset="0"/>
            </a:endParaRPr>
          </a:p>
          <a:p>
            <a:pPr marL="171450" indent="-171450">
              <a:buFont typeface="Arial" panose="020B0604020202020204" pitchFamily="34" charset="0"/>
              <a:buChar char="•"/>
            </a:pPr>
            <a:r>
              <a:rPr lang="en-US" sz="1200" dirty="0">
                <a:latin typeface="Arial" panose="020B0604020202020204" pitchFamily="34" charset="0"/>
              </a:rPr>
              <a:t>Webservice for hiker</a:t>
            </a:r>
          </a:p>
        </p:txBody>
      </p:sp>
      <p:sp>
        <p:nvSpPr>
          <p:cNvPr id="12" name="Textfeld 11">
            <a:extLst>
              <a:ext uri="{FF2B5EF4-FFF2-40B4-BE49-F238E27FC236}">
                <a16:creationId xmlns:a16="http://schemas.microsoft.com/office/drawing/2014/main" id="{80F365C7-41EB-4C24-B418-349057E2AE4E}"/>
              </a:ext>
            </a:extLst>
          </p:cNvPr>
          <p:cNvSpPr txBox="1"/>
          <p:nvPr/>
        </p:nvSpPr>
        <p:spPr>
          <a:xfrm>
            <a:off x="9416774" y="945104"/>
            <a:ext cx="2049328" cy="2308503"/>
          </a:xfrm>
          <a:prstGeom prst="roundRect">
            <a:avLst/>
          </a:prstGeom>
          <a:solidFill>
            <a:schemeClr val="accent1"/>
          </a:solidFill>
        </p:spPr>
        <p:txBody>
          <a:bodyPr wrap="square" rtlCol="0">
            <a:spAutoFit/>
          </a:bodyPr>
          <a:lstStyle/>
          <a:p>
            <a:pPr marL="171450" lvl="0" indent="-171450">
              <a:buClr>
                <a:schemeClr val="tx1"/>
              </a:buClr>
              <a:buSzPct val="100000"/>
              <a:buFont typeface="Arial" panose="020B0604020202020204" pitchFamily="34" charset="0"/>
              <a:buChar char="•"/>
            </a:pPr>
            <a:r>
              <a:rPr lang="en-US" sz="1200" dirty="0">
                <a:solidFill>
                  <a:sysClr val="windowText" lastClr="000000"/>
                </a:solidFill>
                <a:latin typeface="Arial" panose="020B0604020202020204" pitchFamily="34" charset="0"/>
                <a:ea typeface="Arial"/>
                <a:cs typeface="Arial"/>
                <a:sym typeface="Arial"/>
              </a:rPr>
              <a:t>Spo</a:t>
            </a:r>
            <a:r>
              <a:rPr lang="en-US" sz="1200" dirty="0">
                <a:latin typeface="Arial" panose="020B0604020202020204" pitchFamily="34" charset="0"/>
                <a:sym typeface="Arial"/>
              </a:rPr>
              <a:t>ntaneous hiker</a:t>
            </a:r>
          </a:p>
          <a:p>
            <a:pPr marL="171450" lvl="0" indent="-171450">
              <a:buClr>
                <a:schemeClr val="tx1"/>
              </a:buClr>
              <a:buSzPct val="100000"/>
              <a:buFont typeface="Arial" panose="020B0604020202020204" pitchFamily="34" charset="0"/>
              <a:buChar char="•"/>
            </a:pPr>
            <a:endParaRPr lang="en-US" sz="1200" dirty="0">
              <a:latin typeface="Arial" panose="020B0604020202020204" pitchFamily="34" charset="0"/>
              <a:sym typeface="Arial"/>
            </a:endParaRPr>
          </a:p>
          <a:p>
            <a:pPr marL="171450" lvl="0" indent="-171450">
              <a:buClr>
                <a:schemeClr val="tx1"/>
              </a:buClr>
              <a:buSzPct val="100000"/>
              <a:buFont typeface="Arial" panose="020B0604020202020204" pitchFamily="34" charset="0"/>
              <a:buChar char="•"/>
            </a:pPr>
            <a:r>
              <a:rPr lang="en-US" sz="1200" dirty="0">
                <a:latin typeface="Arial" panose="020B0604020202020204" pitchFamily="34" charset="0"/>
                <a:sym typeface="Arial"/>
              </a:rPr>
              <a:t>Local tourism organization</a:t>
            </a:r>
          </a:p>
          <a:p>
            <a:pPr marL="171450" lvl="0" indent="-171450">
              <a:buClr>
                <a:schemeClr val="tx1"/>
              </a:buClr>
              <a:buSzPct val="100000"/>
              <a:buFont typeface="Arial" panose="020B0604020202020204" pitchFamily="34" charset="0"/>
              <a:buChar char="•"/>
            </a:pPr>
            <a:endParaRPr lang="en-US" sz="1200" dirty="0">
              <a:latin typeface="Arial" panose="020B0604020202020204" pitchFamily="34" charset="0"/>
              <a:sym typeface="Arial"/>
            </a:endParaRPr>
          </a:p>
          <a:p>
            <a:pPr marL="171450" lvl="0" indent="-171450">
              <a:buClr>
                <a:schemeClr val="tx1"/>
              </a:buClr>
              <a:buSzPct val="100000"/>
              <a:buFont typeface="Arial" panose="020B0604020202020204" pitchFamily="34" charset="0"/>
              <a:buChar char="•"/>
            </a:pPr>
            <a:r>
              <a:rPr lang="en-US" sz="1200" dirty="0">
                <a:latin typeface="Arial" panose="020B0604020202020204" pitchFamily="34" charset="0"/>
                <a:sym typeface="Arial"/>
              </a:rPr>
              <a:t>Region </a:t>
            </a:r>
          </a:p>
          <a:p>
            <a:pPr marL="171450" lvl="0" indent="-171450">
              <a:buClr>
                <a:schemeClr val="tx1"/>
              </a:buClr>
              <a:buSzPct val="100000"/>
              <a:buFont typeface="Arial" panose="020B0604020202020204" pitchFamily="34" charset="0"/>
              <a:buChar char="•"/>
            </a:pPr>
            <a:endParaRPr lang="en-US" sz="1200" dirty="0">
              <a:latin typeface="Arial" panose="020B0604020202020204" pitchFamily="34" charset="0"/>
              <a:sym typeface="Arial"/>
            </a:endParaRPr>
          </a:p>
          <a:p>
            <a:pPr marL="171450" lvl="0" indent="-171450">
              <a:buClr>
                <a:schemeClr val="tx1"/>
              </a:buClr>
              <a:buSzPct val="100000"/>
              <a:buFont typeface="Arial" panose="020B0604020202020204" pitchFamily="34" charset="0"/>
              <a:buChar char="•"/>
            </a:pPr>
            <a:r>
              <a:rPr lang="en-US" sz="1200" dirty="0">
                <a:latin typeface="Arial" panose="020B0604020202020204" pitchFamily="34" charset="0"/>
                <a:sym typeface="Arial"/>
              </a:rPr>
              <a:t>Point of Interest</a:t>
            </a:r>
          </a:p>
          <a:p>
            <a:pPr marL="171450" lvl="0" indent="-171450">
              <a:buClr>
                <a:schemeClr val="tx1"/>
              </a:buClr>
              <a:buSzPct val="100000"/>
              <a:buFont typeface="Arial" panose="020B0604020202020204" pitchFamily="34" charset="0"/>
              <a:buChar char="•"/>
            </a:pPr>
            <a:endParaRPr lang="en-US" sz="1200" dirty="0">
              <a:latin typeface="Arial" panose="020B0604020202020204" pitchFamily="34" charset="0"/>
              <a:sym typeface="Arial"/>
            </a:endParaRPr>
          </a:p>
          <a:p>
            <a:pPr marL="171450" lvl="0" indent="-171450">
              <a:buClr>
                <a:schemeClr val="tx1"/>
              </a:buClr>
              <a:buSzPct val="100000"/>
              <a:buFont typeface="Arial" panose="020B0604020202020204" pitchFamily="34" charset="0"/>
              <a:buChar char="•"/>
            </a:pPr>
            <a:r>
              <a:rPr lang="en-US" sz="1200" dirty="0">
                <a:latin typeface="Arial" panose="020B0604020202020204" pitchFamily="34" charset="0"/>
                <a:sym typeface="Arial"/>
              </a:rPr>
              <a:t>Restaurants along the hiking</a:t>
            </a:r>
          </a:p>
        </p:txBody>
      </p:sp>
      <p:sp>
        <p:nvSpPr>
          <p:cNvPr id="13" name="Textfeld 12">
            <a:extLst>
              <a:ext uri="{FF2B5EF4-FFF2-40B4-BE49-F238E27FC236}">
                <a16:creationId xmlns:a16="http://schemas.microsoft.com/office/drawing/2014/main" id="{8056356E-76FF-45E9-860C-35747077D0EC}"/>
              </a:ext>
            </a:extLst>
          </p:cNvPr>
          <p:cNvSpPr txBox="1"/>
          <p:nvPr/>
        </p:nvSpPr>
        <p:spPr>
          <a:xfrm>
            <a:off x="5955324" y="5130482"/>
            <a:ext cx="5510777" cy="715089"/>
          </a:xfrm>
          <a:prstGeom prst="roundRect">
            <a:avLst/>
          </a:prstGeom>
          <a:solidFill>
            <a:schemeClr val="accent1"/>
          </a:solidFill>
        </p:spPr>
        <p:txBody>
          <a:bodyPr wrap="square" rtlCol="0">
            <a:spAutoFit/>
          </a:bodyPr>
          <a:lstStyle/>
          <a:p>
            <a:pPr marL="171450" indent="-171450">
              <a:buFont typeface="Arial" panose="020B0604020202020204" pitchFamily="34" charset="0"/>
              <a:buChar char="•"/>
            </a:pPr>
            <a:r>
              <a:rPr lang="en-US" sz="1200" dirty="0">
                <a:latin typeface="Arial" panose="020B0604020202020204" pitchFamily="34" charset="0"/>
              </a:rPr>
              <a:t>Agency service for the preparation of hiking routes </a:t>
            </a:r>
          </a:p>
          <a:p>
            <a:pPr marL="171450" indent="-171450">
              <a:buFont typeface="Arial" panose="020B0604020202020204" pitchFamily="34" charset="0"/>
              <a:buChar char="•"/>
            </a:pPr>
            <a:r>
              <a:rPr lang="en-US" sz="1200" dirty="0">
                <a:latin typeface="Arial" panose="020B0604020202020204" pitchFamily="34" charset="0"/>
              </a:rPr>
              <a:t>Packaged offers for beacons on hiking trails based on the numbers of Reseller of beacons and consulting </a:t>
            </a:r>
          </a:p>
        </p:txBody>
      </p:sp>
      <p:sp>
        <p:nvSpPr>
          <p:cNvPr id="14" name="Textfeld 13">
            <a:extLst>
              <a:ext uri="{FF2B5EF4-FFF2-40B4-BE49-F238E27FC236}">
                <a16:creationId xmlns:a16="http://schemas.microsoft.com/office/drawing/2014/main" id="{6207F1AF-04E2-4074-A8EC-AD48EF866F9B}"/>
              </a:ext>
            </a:extLst>
          </p:cNvPr>
          <p:cNvSpPr txBox="1"/>
          <p:nvPr/>
        </p:nvSpPr>
        <p:spPr>
          <a:xfrm>
            <a:off x="183174" y="5130482"/>
            <a:ext cx="5510777" cy="919401"/>
          </a:xfrm>
          <a:prstGeom prst="roundRect">
            <a:avLst/>
          </a:prstGeom>
          <a:solidFill>
            <a:schemeClr val="accent1"/>
          </a:solidFill>
        </p:spPr>
        <p:txBody>
          <a:bodyPr wrap="square" rtlCol="0">
            <a:spAutoFit/>
          </a:bodyPr>
          <a:lstStyle/>
          <a:p>
            <a:pPr marL="171450" indent="-171450">
              <a:buFont typeface="Arial" panose="020B0604020202020204" pitchFamily="34" charset="0"/>
              <a:buChar char="•"/>
            </a:pPr>
            <a:r>
              <a:rPr lang="en-US" sz="1200" dirty="0">
                <a:latin typeface="Arial" panose="020B0604020202020204" pitchFamily="34" charset="0"/>
              </a:rPr>
              <a:t>Beacons</a:t>
            </a:r>
          </a:p>
          <a:p>
            <a:pPr marL="171450" indent="-171450">
              <a:buFont typeface="Arial" panose="020B0604020202020204" pitchFamily="34" charset="0"/>
              <a:buChar char="•"/>
            </a:pPr>
            <a:r>
              <a:rPr lang="en-US" sz="1200" dirty="0">
                <a:latin typeface="Arial" panose="020B0604020202020204" pitchFamily="34" charset="0"/>
              </a:rPr>
              <a:t>IT Infrastructure </a:t>
            </a:r>
          </a:p>
          <a:p>
            <a:pPr marL="171450" indent="-171450">
              <a:buFont typeface="Arial" panose="020B0604020202020204" pitchFamily="34" charset="0"/>
              <a:buChar char="•"/>
            </a:pPr>
            <a:r>
              <a:rPr lang="en-US" sz="1200" dirty="0">
                <a:latin typeface="Arial" panose="020B0604020202020204" pitchFamily="34" charset="0"/>
              </a:rPr>
              <a:t>Development</a:t>
            </a:r>
          </a:p>
          <a:p>
            <a:pPr marL="171450" indent="-171450">
              <a:buFont typeface="Arial" panose="020B0604020202020204" pitchFamily="34" charset="0"/>
              <a:buChar char="•"/>
            </a:pPr>
            <a:r>
              <a:rPr lang="en-US" sz="1200" dirty="0">
                <a:latin typeface="Arial" panose="020B0604020202020204" pitchFamily="34" charset="0"/>
              </a:rPr>
              <a:t>Support &amp; Maintenance</a:t>
            </a:r>
            <a:endParaRPr lang="en-US" sz="1100" dirty="0">
              <a:latin typeface="Arial" panose="020B0604020202020204" pitchFamily="34" charset="0"/>
            </a:endParaRPr>
          </a:p>
        </p:txBody>
      </p:sp>
    </p:spTree>
    <p:custDataLst>
      <p:tags r:id="rId1"/>
    </p:custDataLst>
    <p:extLst>
      <p:ext uri="{BB962C8B-B14F-4D97-AF65-F5344CB8AC3E}">
        <p14:creationId xmlns:p14="http://schemas.microsoft.com/office/powerpoint/2010/main" val="19724372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E52A335-BEE2-4599-93BD-FE8479025F25}"/>
              </a:ext>
            </a:extLst>
          </p:cNvPr>
          <p:cNvSpPr>
            <a:spLocks noGrp="1"/>
          </p:cNvSpPr>
          <p:nvPr>
            <p:ph type="body" sz="quarter" idx="13"/>
          </p:nvPr>
        </p:nvSpPr>
        <p:spPr/>
        <p:txBody>
          <a:bodyPr/>
          <a:lstStyle/>
          <a:p>
            <a:endParaRPr lang="en-US" dirty="0"/>
          </a:p>
        </p:txBody>
      </p:sp>
      <p:sp>
        <p:nvSpPr>
          <p:cNvPr id="4" name="Text Placeholder 3">
            <a:extLst>
              <a:ext uri="{FF2B5EF4-FFF2-40B4-BE49-F238E27FC236}">
                <a16:creationId xmlns:a16="http://schemas.microsoft.com/office/drawing/2014/main" id="{6CA0D8C0-5E85-4553-9B83-00A57C572131}"/>
              </a:ext>
            </a:extLst>
          </p:cNvPr>
          <p:cNvSpPr>
            <a:spLocks noGrp="1"/>
          </p:cNvSpPr>
          <p:nvPr>
            <p:ph type="body" sz="quarter" idx="14"/>
          </p:nvPr>
        </p:nvSpPr>
        <p:spPr/>
        <p:txBody>
          <a:bodyPr/>
          <a:lstStyle/>
          <a:p>
            <a:r>
              <a:rPr lang="en-US" dirty="0"/>
              <a:t>IoT Architecture of WANDERLUST</a:t>
            </a:r>
          </a:p>
        </p:txBody>
      </p:sp>
      <p:sp>
        <p:nvSpPr>
          <p:cNvPr id="2" name="Foliennummernplatzhalter 1">
            <a:extLst>
              <a:ext uri="{FF2B5EF4-FFF2-40B4-BE49-F238E27FC236}">
                <a16:creationId xmlns:a16="http://schemas.microsoft.com/office/drawing/2014/main" id="{CD535722-F7A2-4646-9A55-FDED9CFF505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E33E3F1-08DF-C74A-927E-5C6C9D90C4B7}" type="slidenum">
              <a:rPr kumimoji="0" lang="en-US" sz="1200" b="0" i="0" u="none" strike="noStrike" kern="1200" cap="none" spc="0" normalizeH="0" baseline="0" noProof="0" smtClean="0">
                <a:ln>
                  <a:noFill/>
                </a:ln>
                <a:solidFill>
                  <a:srgbClr val="000000">
                    <a:tint val="75000"/>
                  </a:srgbClr>
                </a:solidFill>
                <a:effectLst/>
                <a:uLnTx/>
                <a:uFillTx/>
                <a:latin typeface="Helvetica Neue" charset="0"/>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srgbClr val="000000">
                  <a:tint val="75000"/>
                </a:srgbClr>
              </a:solidFill>
              <a:effectLst/>
              <a:uLnTx/>
              <a:uFillTx/>
              <a:latin typeface="Helvetica Neue" charset="0"/>
            </a:endParaRPr>
          </a:p>
        </p:txBody>
      </p:sp>
      <p:grpSp>
        <p:nvGrpSpPr>
          <p:cNvPr id="7" name="Group 6">
            <a:extLst>
              <a:ext uri="{FF2B5EF4-FFF2-40B4-BE49-F238E27FC236}">
                <a16:creationId xmlns:a16="http://schemas.microsoft.com/office/drawing/2014/main" id="{4A619699-EFA1-4104-ACBE-4076ABA28F35}"/>
              </a:ext>
            </a:extLst>
          </p:cNvPr>
          <p:cNvGrpSpPr/>
          <p:nvPr/>
        </p:nvGrpSpPr>
        <p:grpSpPr>
          <a:xfrm>
            <a:off x="517879" y="1403813"/>
            <a:ext cx="11262820" cy="4363692"/>
            <a:chOff x="517879" y="1403813"/>
            <a:chExt cx="11262820" cy="4363692"/>
          </a:xfrm>
        </p:grpSpPr>
        <p:pic>
          <p:nvPicPr>
            <p:cNvPr id="56" name="Inhaltsplatzhalter 7" descr="Bildschirmausschnitt">
              <a:extLst>
                <a:ext uri="{FF2B5EF4-FFF2-40B4-BE49-F238E27FC236}">
                  <a16:creationId xmlns:a16="http://schemas.microsoft.com/office/drawing/2014/main" id="{6C506336-961D-418F-85E1-A24FA4D5C8C6}"/>
                </a:ext>
              </a:extLst>
            </p:cNvPr>
            <p:cNvPicPr>
              <a:picLocks noChangeAspect="1"/>
            </p:cNvPicPr>
            <p:nvPr/>
          </p:nvPicPr>
          <p:blipFill rotWithShape="1">
            <a:blip r:embed="rId3">
              <a:extLst>
                <a:ext uri="{28A0092B-C50C-407E-A947-70E740481C1C}">
                  <a14:useLocalDpi xmlns:a14="http://schemas.microsoft.com/office/drawing/2010/main" val="0"/>
                </a:ext>
              </a:extLst>
            </a:blip>
            <a:srcRect l="3179" t="1200" r="3539" b="1517"/>
            <a:stretch/>
          </p:blipFill>
          <p:spPr>
            <a:xfrm>
              <a:off x="3430890" y="1403813"/>
              <a:ext cx="1903537" cy="3641543"/>
            </a:xfrm>
            <a:prstGeom prst="rect">
              <a:avLst/>
            </a:prstGeom>
          </p:spPr>
        </p:pic>
        <p:grpSp>
          <p:nvGrpSpPr>
            <p:cNvPr id="6" name="Group 5">
              <a:extLst>
                <a:ext uri="{FF2B5EF4-FFF2-40B4-BE49-F238E27FC236}">
                  <a16:creationId xmlns:a16="http://schemas.microsoft.com/office/drawing/2014/main" id="{C23C25A1-B739-407C-9254-66DDEEDD2D60}"/>
                </a:ext>
              </a:extLst>
            </p:cNvPr>
            <p:cNvGrpSpPr/>
            <p:nvPr/>
          </p:nvGrpSpPr>
          <p:grpSpPr>
            <a:xfrm>
              <a:off x="517879" y="2305481"/>
              <a:ext cx="11262820" cy="3462024"/>
              <a:chOff x="517879" y="2305481"/>
              <a:chExt cx="11262820" cy="3462024"/>
            </a:xfrm>
          </p:grpSpPr>
          <p:sp>
            <p:nvSpPr>
              <p:cNvPr id="53" name="object 19">
                <a:extLst>
                  <a:ext uri="{FF2B5EF4-FFF2-40B4-BE49-F238E27FC236}">
                    <a16:creationId xmlns:a16="http://schemas.microsoft.com/office/drawing/2014/main" id="{FC107F6E-67EC-4797-A7EE-6AB8A04BC4F5}"/>
                  </a:ext>
                </a:extLst>
              </p:cNvPr>
              <p:cNvSpPr/>
              <p:nvPr/>
            </p:nvSpPr>
            <p:spPr>
              <a:xfrm rot="5400000">
                <a:off x="9085868" y="3375911"/>
                <a:ext cx="400050" cy="786130"/>
              </a:xfrm>
              <a:custGeom>
                <a:avLst/>
                <a:gdLst/>
                <a:ahLst/>
                <a:cxnLst/>
                <a:rect l="l" t="t" r="r" b="b"/>
                <a:pathLst>
                  <a:path w="400050" h="786129">
                    <a:moveTo>
                      <a:pt x="400050" y="629919"/>
                    </a:moveTo>
                    <a:lnTo>
                      <a:pt x="0" y="629919"/>
                    </a:lnTo>
                    <a:lnTo>
                      <a:pt x="199390" y="786130"/>
                    </a:lnTo>
                    <a:lnTo>
                      <a:pt x="400050" y="629919"/>
                    </a:lnTo>
                    <a:close/>
                  </a:path>
                  <a:path w="400050" h="786129">
                    <a:moveTo>
                      <a:pt x="299720" y="156210"/>
                    </a:moveTo>
                    <a:lnTo>
                      <a:pt x="100330" y="156210"/>
                    </a:lnTo>
                    <a:lnTo>
                      <a:pt x="100330" y="629919"/>
                    </a:lnTo>
                    <a:lnTo>
                      <a:pt x="299720" y="629919"/>
                    </a:lnTo>
                    <a:lnTo>
                      <a:pt x="299720" y="156210"/>
                    </a:lnTo>
                    <a:close/>
                  </a:path>
                  <a:path w="400050" h="786129">
                    <a:moveTo>
                      <a:pt x="199390" y="0"/>
                    </a:moveTo>
                    <a:lnTo>
                      <a:pt x="0" y="156210"/>
                    </a:lnTo>
                    <a:lnTo>
                      <a:pt x="400050" y="156210"/>
                    </a:lnTo>
                    <a:lnTo>
                      <a:pt x="199390" y="0"/>
                    </a:lnTo>
                    <a:close/>
                  </a:path>
                </a:pathLst>
              </a:custGeom>
              <a:solidFill>
                <a:schemeClr val="bg2"/>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grpSp>
            <p:nvGrpSpPr>
              <p:cNvPr id="49" name="Group 48">
                <a:extLst>
                  <a:ext uri="{FF2B5EF4-FFF2-40B4-BE49-F238E27FC236}">
                    <a16:creationId xmlns:a16="http://schemas.microsoft.com/office/drawing/2014/main" id="{960B6371-81CA-473D-AF42-0318015F5D77}"/>
                  </a:ext>
                </a:extLst>
              </p:cNvPr>
              <p:cNvGrpSpPr/>
              <p:nvPr/>
            </p:nvGrpSpPr>
            <p:grpSpPr>
              <a:xfrm flipH="1">
                <a:off x="2247204" y="3032384"/>
                <a:ext cx="847840" cy="377190"/>
                <a:chOff x="5256529" y="3411220"/>
                <a:chExt cx="1727201" cy="377190"/>
              </a:xfrm>
              <a:solidFill>
                <a:schemeClr val="bg2"/>
              </a:solidFill>
            </p:grpSpPr>
            <p:sp>
              <p:nvSpPr>
                <p:cNvPr id="50" name="object 13">
                  <a:extLst>
                    <a:ext uri="{FF2B5EF4-FFF2-40B4-BE49-F238E27FC236}">
                      <a16:creationId xmlns:a16="http://schemas.microsoft.com/office/drawing/2014/main" id="{F6D4F748-F4C5-4248-AA4D-2BCEFBBF252C}"/>
                    </a:ext>
                  </a:extLst>
                </p:cNvPr>
                <p:cNvSpPr/>
                <p:nvPr/>
              </p:nvSpPr>
              <p:spPr>
                <a:xfrm>
                  <a:off x="5709920" y="3510597"/>
                  <a:ext cx="1273810" cy="179705"/>
                </a:xfrm>
                <a:custGeom>
                  <a:avLst/>
                  <a:gdLst/>
                  <a:ahLst/>
                  <a:cxnLst/>
                  <a:rect l="l" t="t" r="r" b="b"/>
                  <a:pathLst>
                    <a:path w="1273809" h="179704">
                      <a:moveTo>
                        <a:pt x="0" y="179704"/>
                      </a:moveTo>
                      <a:lnTo>
                        <a:pt x="1273809" y="179704"/>
                      </a:lnTo>
                      <a:lnTo>
                        <a:pt x="1273809" y="0"/>
                      </a:lnTo>
                      <a:lnTo>
                        <a:pt x="0" y="0"/>
                      </a:lnTo>
                      <a:lnTo>
                        <a:pt x="0" y="179704"/>
                      </a:lnTo>
                      <a:close/>
                    </a:path>
                  </a:pathLst>
                </a:custGeom>
                <a:grp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51" name="object 14">
                  <a:extLst>
                    <a:ext uri="{FF2B5EF4-FFF2-40B4-BE49-F238E27FC236}">
                      <a16:creationId xmlns:a16="http://schemas.microsoft.com/office/drawing/2014/main" id="{B73828DB-3AE0-48D6-B734-C820E3170C01}"/>
                    </a:ext>
                  </a:extLst>
                </p:cNvPr>
                <p:cNvSpPr/>
                <p:nvPr/>
              </p:nvSpPr>
              <p:spPr>
                <a:xfrm>
                  <a:off x="5256529" y="3411220"/>
                  <a:ext cx="566420" cy="377190"/>
                </a:xfrm>
                <a:custGeom>
                  <a:avLst/>
                  <a:gdLst/>
                  <a:ahLst/>
                  <a:cxnLst/>
                  <a:rect l="l" t="t" r="r" b="b"/>
                  <a:pathLst>
                    <a:path w="566420" h="377189">
                      <a:moveTo>
                        <a:pt x="566420" y="0"/>
                      </a:moveTo>
                      <a:lnTo>
                        <a:pt x="0" y="189229"/>
                      </a:lnTo>
                      <a:lnTo>
                        <a:pt x="566420" y="377189"/>
                      </a:lnTo>
                      <a:lnTo>
                        <a:pt x="566420" y="0"/>
                      </a:lnTo>
                      <a:close/>
                    </a:path>
                  </a:pathLst>
                </a:custGeom>
                <a:grp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grpSp>
          <p:sp>
            <p:nvSpPr>
              <p:cNvPr id="10" name="object 3">
                <a:extLst>
                  <a:ext uri="{FF2B5EF4-FFF2-40B4-BE49-F238E27FC236}">
                    <a16:creationId xmlns:a16="http://schemas.microsoft.com/office/drawing/2014/main" id="{8050B019-7AAB-4F2B-AEAF-D5D53AB8B319}"/>
                  </a:ext>
                </a:extLst>
              </p:cNvPr>
              <p:cNvSpPr txBox="1"/>
              <p:nvPr/>
            </p:nvSpPr>
            <p:spPr>
              <a:xfrm>
                <a:off x="722571" y="5220561"/>
                <a:ext cx="816085" cy="285975"/>
              </a:xfrm>
              <a:prstGeom prst="rect">
                <a:avLst/>
              </a:prstGeom>
            </p:spPr>
            <p:txBody>
              <a:bodyPr vert="horz" wrap="square" lIns="0" tIns="39369" rIns="0" bIns="0" rtlCol="0">
                <a:spAutoFit/>
              </a:bodyPr>
              <a:lstStyle/>
              <a:p>
                <a:pPr marL="12700" marR="0" lvl="0" indent="0" algn="l" defTabSz="914400" rtl="0" eaLnBrk="1" fontAlgn="auto" latinLnBrk="0" hangingPunct="1">
                  <a:lnSpc>
                    <a:spcPct val="100000"/>
                  </a:lnSpc>
                  <a:spcBef>
                    <a:spcPts val="309"/>
                  </a:spcBef>
                  <a:spcAft>
                    <a:spcPts val="0"/>
                  </a:spcAft>
                  <a:buClrTx/>
                  <a:buSzTx/>
                  <a:buFontTx/>
                  <a:buNone/>
                  <a:tabLst/>
                  <a:defRPr/>
                </a:pPr>
                <a:r>
                  <a:rPr kumimoji="0" lang="en-US" sz="1600" b="1" i="0" u="none" strike="noStrike" kern="1200" cap="none" spc="-5" normalizeH="0" baseline="0" noProof="0" dirty="0">
                    <a:ln>
                      <a:noFill/>
                    </a:ln>
                    <a:solidFill>
                      <a:srgbClr val="000000"/>
                    </a:solidFill>
                    <a:effectLst/>
                    <a:uLnTx/>
                    <a:uFillTx/>
                    <a:latin typeface="Arial"/>
                    <a:ea typeface="+mn-ea"/>
                    <a:cs typeface="Arial"/>
                  </a:rPr>
                  <a:t>Beacon</a:t>
                </a:r>
                <a:endParaRPr kumimoji="0" lang="en-US" sz="1600" b="0" i="0" u="none" strike="noStrike" kern="1200" cap="none" spc="0" normalizeH="0" baseline="0" noProof="0" dirty="0">
                  <a:ln>
                    <a:noFill/>
                  </a:ln>
                  <a:solidFill>
                    <a:srgbClr val="000000"/>
                  </a:solidFill>
                  <a:effectLst/>
                  <a:uLnTx/>
                  <a:uFillTx/>
                  <a:latin typeface="Arial"/>
                  <a:ea typeface="+mn-ea"/>
                  <a:cs typeface="Arial"/>
                </a:endParaRPr>
              </a:p>
            </p:txBody>
          </p:sp>
          <p:sp>
            <p:nvSpPr>
              <p:cNvPr id="13" name="object 6">
                <a:extLst>
                  <a:ext uri="{FF2B5EF4-FFF2-40B4-BE49-F238E27FC236}">
                    <a16:creationId xmlns:a16="http://schemas.microsoft.com/office/drawing/2014/main" id="{22370BE1-CDE7-4B18-A622-970161105042}"/>
                  </a:ext>
                </a:extLst>
              </p:cNvPr>
              <p:cNvSpPr/>
              <p:nvPr/>
            </p:nvSpPr>
            <p:spPr>
              <a:xfrm>
                <a:off x="7262883" y="2362919"/>
                <a:ext cx="1723330" cy="1723330"/>
              </a:xfrm>
              <a:prstGeom prst="rect">
                <a:avLst/>
              </a:prstGeom>
              <a:blipFill>
                <a:blip r:embed="rId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4" name="object 7">
                <a:extLst>
                  <a:ext uri="{FF2B5EF4-FFF2-40B4-BE49-F238E27FC236}">
                    <a16:creationId xmlns:a16="http://schemas.microsoft.com/office/drawing/2014/main" id="{D1798C96-3637-40A8-B13C-8C7FBA97747C}"/>
                  </a:ext>
                </a:extLst>
              </p:cNvPr>
              <p:cNvSpPr/>
              <p:nvPr/>
            </p:nvSpPr>
            <p:spPr>
              <a:xfrm>
                <a:off x="9745979" y="2305481"/>
                <a:ext cx="942340" cy="942340"/>
              </a:xfrm>
              <a:prstGeom prst="rect">
                <a:avLst/>
              </a:prstGeom>
              <a:blipFill>
                <a:blip r:embed="rId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5" name="object 8">
                <a:extLst>
                  <a:ext uri="{FF2B5EF4-FFF2-40B4-BE49-F238E27FC236}">
                    <a16:creationId xmlns:a16="http://schemas.microsoft.com/office/drawing/2014/main" id="{682A99BB-3226-480D-917D-782D2E136197}"/>
                  </a:ext>
                </a:extLst>
              </p:cNvPr>
              <p:cNvSpPr/>
              <p:nvPr/>
            </p:nvSpPr>
            <p:spPr>
              <a:xfrm>
                <a:off x="9745979" y="3287011"/>
                <a:ext cx="942340" cy="942340"/>
              </a:xfrm>
              <a:prstGeom prst="rect">
                <a:avLst/>
              </a:prstGeom>
              <a:blipFill>
                <a:blip r:embed="rId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grpSp>
            <p:nvGrpSpPr>
              <p:cNvPr id="45" name="Group 44">
                <a:extLst>
                  <a:ext uri="{FF2B5EF4-FFF2-40B4-BE49-F238E27FC236}">
                    <a16:creationId xmlns:a16="http://schemas.microsoft.com/office/drawing/2014/main" id="{D5377F71-C917-458B-9EAC-E236B107AFFC}"/>
                  </a:ext>
                </a:extLst>
              </p:cNvPr>
              <p:cNvGrpSpPr/>
              <p:nvPr/>
            </p:nvGrpSpPr>
            <p:grpSpPr>
              <a:xfrm>
                <a:off x="5488404" y="2570807"/>
                <a:ext cx="1727201" cy="378460"/>
                <a:chOff x="5327650" y="4094479"/>
                <a:chExt cx="1938020" cy="378460"/>
              </a:xfrm>
              <a:solidFill>
                <a:schemeClr val="bg2"/>
              </a:solidFill>
            </p:grpSpPr>
            <p:sp>
              <p:nvSpPr>
                <p:cNvPr id="18" name="object 11">
                  <a:extLst>
                    <a:ext uri="{FF2B5EF4-FFF2-40B4-BE49-F238E27FC236}">
                      <a16:creationId xmlns:a16="http://schemas.microsoft.com/office/drawing/2014/main" id="{105CE4D4-5C78-43A2-B56A-56D84CBB4DF1}"/>
                    </a:ext>
                  </a:extLst>
                </p:cNvPr>
                <p:cNvSpPr/>
                <p:nvPr/>
              </p:nvSpPr>
              <p:spPr>
                <a:xfrm>
                  <a:off x="5327650" y="4193857"/>
                  <a:ext cx="1484630" cy="179705"/>
                </a:xfrm>
                <a:custGeom>
                  <a:avLst/>
                  <a:gdLst/>
                  <a:ahLst/>
                  <a:cxnLst/>
                  <a:rect l="l" t="t" r="r" b="b"/>
                  <a:pathLst>
                    <a:path w="1484629" h="179704">
                      <a:moveTo>
                        <a:pt x="0" y="179704"/>
                      </a:moveTo>
                      <a:lnTo>
                        <a:pt x="1484629" y="179704"/>
                      </a:lnTo>
                      <a:lnTo>
                        <a:pt x="1484629" y="0"/>
                      </a:lnTo>
                      <a:lnTo>
                        <a:pt x="0" y="0"/>
                      </a:lnTo>
                      <a:lnTo>
                        <a:pt x="0" y="179704"/>
                      </a:lnTo>
                      <a:close/>
                    </a:path>
                  </a:pathLst>
                </a:custGeom>
                <a:grp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9" name="object 12">
                  <a:extLst>
                    <a:ext uri="{FF2B5EF4-FFF2-40B4-BE49-F238E27FC236}">
                      <a16:creationId xmlns:a16="http://schemas.microsoft.com/office/drawing/2014/main" id="{88CDA00F-81D0-4778-89B1-546B27369771}"/>
                    </a:ext>
                  </a:extLst>
                </p:cNvPr>
                <p:cNvSpPr/>
                <p:nvPr/>
              </p:nvSpPr>
              <p:spPr>
                <a:xfrm>
                  <a:off x="6699250" y="4094479"/>
                  <a:ext cx="566420" cy="378460"/>
                </a:xfrm>
                <a:custGeom>
                  <a:avLst/>
                  <a:gdLst/>
                  <a:ahLst/>
                  <a:cxnLst/>
                  <a:rect l="l" t="t" r="r" b="b"/>
                  <a:pathLst>
                    <a:path w="566420" h="378460">
                      <a:moveTo>
                        <a:pt x="0" y="0"/>
                      </a:moveTo>
                      <a:lnTo>
                        <a:pt x="0" y="378460"/>
                      </a:lnTo>
                      <a:lnTo>
                        <a:pt x="566420" y="189230"/>
                      </a:lnTo>
                      <a:lnTo>
                        <a:pt x="0" y="0"/>
                      </a:lnTo>
                      <a:close/>
                    </a:path>
                  </a:pathLst>
                </a:custGeom>
                <a:grp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grpSp>
          <p:grpSp>
            <p:nvGrpSpPr>
              <p:cNvPr id="46" name="Group 45">
                <a:extLst>
                  <a:ext uri="{FF2B5EF4-FFF2-40B4-BE49-F238E27FC236}">
                    <a16:creationId xmlns:a16="http://schemas.microsoft.com/office/drawing/2014/main" id="{C9E18433-7182-4E7D-A72D-DC91C99ED343}"/>
                  </a:ext>
                </a:extLst>
              </p:cNvPr>
              <p:cNvGrpSpPr/>
              <p:nvPr/>
            </p:nvGrpSpPr>
            <p:grpSpPr>
              <a:xfrm>
                <a:off x="5412503" y="3582145"/>
                <a:ext cx="1727201" cy="377190"/>
                <a:chOff x="5256529" y="3411220"/>
                <a:chExt cx="1727201" cy="377190"/>
              </a:xfrm>
              <a:solidFill>
                <a:schemeClr val="bg2"/>
              </a:solidFill>
            </p:grpSpPr>
            <p:sp>
              <p:nvSpPr>
                <p:cNvPr id="20" name="object 13">
                  <a:extLst>
                    <a:ext uri="{FF2B5EF4-FFF2-40B4-BE49-F238E27FC236}">
                      <a16:creationId xmlns:a16="http://schemas.microsoft.com/office/drawing/2014/main" id="{93808B1E-2A00-4950-B9FF-2BB9396B46D8}"/>
                    </a:ext>
                  </a:extLst>
                </p:cNvPr>
                <p:cNvSpPr/>
                <p:nvPr/>
              </p:nvSpPr>
              <p:spPr>
                <a:xfrm>
                  <a:off x="5709920" y="3510597"/>
                  <a:ext cx="1273810" cy="179705"/>
                </a:xfrm>
                <a:custGeom>
                  <a:avLst/>
                  <a:gdLst/>
                  <a:ahLst/>
                  <a:cxnLst/>
                  <a:rect l="l" t="t" r="r" b="b"/>
                  <a:pathLst>
                    <a:path w="1273809" h="179704">
                      <a:moveTo>
                        <a:pt x="0" y="179704"/>
                      </a:moveTo>
                      <a:lnTo>
                        <a:pt x="1273809" y="179704"/>
                      </a:lnTo>
                      <a:lnTo>
                        <a:pt x="1273809" y="0"/>
                      </a:lnTo>
                      <a:lnTo>
                        <a:pt x="0" y="0"/>
                      </a:lnTo>
                      <a:lnTo>
                        <a:pt x="0" y="179704"/>
                      </a:lnTo>
                      <a:close/>
                    </a:path>
                  </a:pathLst>
                </a:custGeom>
                <a:grp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21" name="object 14">
                  <a:extLst>
                    <a:ext uri="{FF2B5EF4-FFF2-40B4-BE49-F238E27FC236}">
                      <a16:creationId xmlns:a16="http://schemas.microsoft.com/office/drawing/2014/main" id="{7979F01B-BF44-4F7B-8B0B-D1337F0ACA14}"/>
                    </a:ext>
                  </a:extLst>
                </p:cNvPr>
                <p:cNvSpPr/>
                <p:nvPr/>
              </p:nvSpPr>
              <p:spPr>
                <a:xfrm>
                  <a:off x="5256529" y="3411220"/>
                  <a:ext cx="566420" cy="377190"/>
                </a:xfrm>
                <a:custGeom>
                  <a:avLst/>
                  <a:gdLst/>
                  <a:ahLst/>
                  <a:cxnLst/>
                  <a:rect l="l" t="t" r="r" b="b"/>
                  <a:pathLst>
                    <a:path w="566420" h="377189">
                      <a:moveTo>
                        <a:pt x="566420" y="0"/>
                      </a:moveTo>
                      <a:lnTo>
                        <a:pt x="0" y="189229"/>
                      </a:lnTo>
                      <a:lnTo>
                        <a:pt x="566420" y="377189"/>
                      </a:lnTo>
                      <a:lnTo>
                        <a:pt x="566420" y="0"/>
                      </a:lnTo>
                      <a:close/>
                    </a:path>
                  </a:pathLst>
                </a:custGeom>
                <a:grp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grpSp>
          <p:sp>
            <p:nvSpPr>
              <p:cNvPr id="23" name="object 17">
                <a:extLst>
                  <a:ext uri="{FF2B5EF4-FFF2-40B4-BE49-F238E27FC236}">
                    <a16:creationId xmlns:a16="http://schemas.microsoft.com/office/drawing/2014/main" id="{E32E231B-D763-448A-9DEB-DE41F435508D}"/>
                  </a:ext>
                </a:extLst>
              </p:cNvPr>
              <p:cNvSpPr txBox="1"/>
              <p:nvPr/>
            </p:nvSpPr>
            <p:spPr>
              <a:xfrm>
                <a:off x="7767474" y="5250056"/>
                <a:ext cx="714148" cy="256480"/>
              </a:xfrm>
              <a:prstGeom prst="rect">
                <a:avLst/>
              </a:prstGeom>
            </p:spPr>
            <p:txBody>
              <a:bodyPr vert="horz" wrap="square" lIns="0" tIns="12700" rIns="0" bIns="0" rtlCol="0">
                <a:spAutoFit/>
              </a:bodyPr>
              <a:lstStyle/>
              <a:p>
                <a:pPr marL="12700" marR="0" lvl="0" indent="0" algn="l" defTabSz="914400" rtl="0" eaLnBrk="1" fontAlgn="auto" latinLnBrk="0" hangingPunct="1">
                  <a:lnSpc>
                    <a:spcPts val="1855"/>
                  </a:lnSpc>
                  <a:spcBef>
                    <a:spcPts val="100"/>
                  </a:spcBef>
                  <a:spcAft>
                    <a:spcPts val="0"/>
                  </a:spcAft>
                  <a:buClrTx/>
                  <a:buSzTx/>
                  <a:buFontTx/>
                  <a:buNone/>
                  <a:tabLst/>
                  <a:defRPr/>
                </a:pPr>
                <a:r>
                  <a:rPr kumimoji="0" lang="en-US" sz="1600" b="1" i="0" u="none" strike="noStrike" kern="1200" cap="none" spc="-5" normalizeH="0" baseline="0" noProof="0" dirty="0">
                    <a:ln>
                      <a:noFill/>
                    </a:ln>
                    <a:solidFill>
                      <a:srgbClr val="000000"/>
                    </a:solidFill>
                    <a:effectLst/>
                    <a:uLnTx/>
                    <a:uFillTx/>
                    <a:latin typeface="Arial"/>
                    <a:ea typeface="+mn-ea"/>
                    <a:cs typeface="Arial"/>
                  </a:rPr>
                  <a:t>Server</a:t>
                </a:r>
                <a:endParaRPr kumimoji="0" lang="en-US" sz="1600" b="0" i="0" u="none" strike="noStrike" kern="1200" cap="none" spc="0" normalizeH="0" baseline="0" noProof="0" dirty="0">
                  <a:ln>
                    <a:noFill/>
                  </a:ln>
                  <a:solidFill>
                    <a:srgbClr val="000000"/>
                  </a:solidFill>
                  <a:effectLst/>
                  <a:uLnTx/>
                  <a:uFillTx/>
                  <a:latin typeface="Arial"/>
                  <a:ea typeface="+mn-ea"/>
                  <a:cs typeface="Arial"/>
                </a:endParaRPr>
              </a:p>
            </p:txBody>
          </p:sp>
          <p:sp>
            <p:nvSpPr>
              <p:cNvPr id="24" name="object 18">
                <a:extLst>
                  <a:ext uri="{FF2B5EF4-FFF2-40B4-BE49-F238E27FC236}">
                    <a16:creationId xmlns:a16="http://schemas.microsoft.com/office/drawing/2014/main" id="{9E795C50-B0D6-409D-BC21-F0658431F49F}"/>
                  </a:ext>
                </a:extLst>
              </p:cNvPr>
              <p:cNvSpPr txBox="1"/>
              <p:nvPr/>
            </p:nvSpPr>
            <p:spPr>
              <a:xfrm>
                <a:off x="10805974" y="2531066"/>
                <a:ext cx="974725" cy="228268"/>
              </a:xfrm>
              <a:prstGeom prst="rect">
                <a:avLst/>
              </a:prstGeom>
            </p:spPr>
            <p:txBody>
              <a:bodyPr vert="horz" wrap="square" lIns="0" tIns="12700" rIns="0" bIns="0" rtlCol="0">
                <a:spAutoFit/>
              </a:bodyPr>
              <a:lstStyle/>
              <a:p>
                <a:pPr marL="12700" lvl="0">
                  <a:spcBef>
                    <a:spcPts val="100"/>
                  </a:spcBef>
                  <a:defRPr/>
                </a:pPr>
                <a:r>
                  <a:rPr lang="en-US" sz="1400" b="1" spc="-5" dirty="0">
                    <a:solidFill>
                      <a:srgbClr val="000000"/>
                    </a:solidFill>
                    <a:latin typeface="Arial"/>
                    <a:cs typeface="Arial"/>
                  </a:rPr>
                  <a:t>Beacon</a:t>
                </a:r>
                <a:r>
                  <a:rPr lang="en-US" sz="1400" b="1" spc="-65" dirty="0">
                    <a:solidFill>
                      <a:srgbClr val="000000"/>
                    </a:solidFill>
                    <a:latin typeface="Arial"/>
                    <a:cs typeface="Arial"/>
                  </a:rPr>
                  <a:t> </a:t>
                </a:r>
                <a:r>
                  <a:rPr lang="en-US" sz="1400" b="1" spc="-5" dirty="0">
                    <a:solidFill>
                      <a:srgbClr val="000000"/>
                    </a:solidFill>
                    <a:latin typeface="Arial"/>
                    <a:cs typeface="Arial"/>
                  </a:rPr>
                  <a:t>DB</a:t>
                </a:r>
              </a:p>
            </p:txBody>
          </p:sp>
          <p:sp>
            <p:nvSpPr>
              <p:cNvPr id="25" name="object 19">
                <a:extLst>
                  <a:ext uri="{FF2B5EF4-FFF2-40B4-BE49-F238E27FC236}">
                    <a16:creationId xmlns:a16="http://schemas.microsoft.com/office/drawing/2014/main" id="{75F6F1A4-3412-47F0-9606-EE0C44BF2AC1}"/>
                  </a:ext>
                </a:extLst>
              </p:cNvPr>
              <p:cNvSpPr/>
              <p:nvPr/>
            </p:nvSpPr>
            <p:spPr>
              <a:xfrm rot="5400000">
                <a:off x="9084310" y="2371476"/>
                <a:ext cx="400050" cy="786130"/>
              </a:xfrm>
              <a:custGeom>
                <a:avLst/>
                <a:gdLst/>
                <a:ahLst/>
                <a:cxnLst/>
                <a:rect l="l" t="t" r="r" b="b"/>
                <a:pathLst>
                  <a:path w="400050" h="786129">
                    <a:moveTo>
                      <a:pt x="400050" y="629919"/>
                    </a:moveTo>
                    <a:lnTo>
                      <a:pt x="0" y="629919"/>
                    </a:lnTo>
                    <a:lnTo>
                      <a:pt x="199390" y="786130"/>
                    </a:lnTo>
                    <a:lnTo>
                      <a:pt x="400050" y="629919"/>
                    </a:lnTo>
                    <a:close/>
                  </a:path>
                  <a:path w="400050" h="786129">
                    <a:moveTo>
                      <a:pt x="299720" y="156210"/>
                    </a:moveTo>
                    <a:lnTo>
                      <a:pt x="100330" y="156210"/>
                    </a:lnTo>
                    <a:lnTo>
                      <a:pt x="100330" y="629919"/>
                    </a:lnTo>
                    <a:lnTo>
                      <a:pt x="299720" y="629919"/>
                    </a:lnTo>
                    <a:lnTo>
                      <a:pt x="299720" y="156210"/>
                    </a:lnTo>
                    <a:close/>
                  </a:path>
                  <a:path w="400050" h="786129">
                    <a:moveTo>
                      <a:pt x="199390" y="0"/>
                    </a:moveTo>
                    <a:lnTo>
                      <a:pt x="0" y="156210"/>
                    </a:lnTo>
                    <a:lnTo>
                      <a:pt x="400050" y="156210"/>
                    </a:lnTo>
                    <a:lnTo>
                      <a:pt x="199390" y="0"/>
                    </a:lnTo>
                    <a:close/>
                  </a:path>
                </a:pathLst>
              </a:custGeom>
              <a:solidFill>
                <a:schemeClr val="bg2"/>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grpSp>
            <p:nvGrpSpPr>
              <p:cNvPr id="52" name="Group 51">
                <a:extLst>
                  <a:ext uri="{FF2B5EF4-FFF2-40B4-BE49-F238E27FC236}">
                    <a16:creationId xmlns:a16="http://schemas.microsoft.com/office/drawing/2014/main" id="{4E9AA900-9D75-4C95-8DAE-33F225E27218}"/>
                  </a:ext>
                </a:extLst>
              </p:cNvPr>
              <p:cNvGrpSpPr/>
              <p:nvPr/>
            </p:nvGrpSpPr>
            <p:grpSpPr>
              <a:xfrm>
                <a:off x="2446684" y="3067944"/>
                <a:ext cx="288290" cy="306070"/>
                <a:chOff x="2700020" y="4122420"/>
                <a:chExt cx="288290" cy="306070"/>
              </a:xfrm>
            </p:grpSpPr>
            <p:sp>
              <p:nvSpPr>
                <p:cNvPr id="27" name="object 21">
                  <a:extLst>
                    <a:ext uri="{FF2B5EF4-FFF2-40B4-BE49-F238E27FC236}">
                      <a16:creationId xmlns:a16="http://schemas.microsoft.com/office/drawing/2014/main" id="{DF23A165-6374-4A89-9E43-1F0BCBBAD9D2}"/>
                    </a:ext>
                  </a:extLst>
                </p:cNvPr>
                <p:cNvSpPr/>
                <p:nvPr/>
              </p:nvSpPr>
              <p:spPr>
                <a:xfrm>
                  <a:off x="2700020" y="4140200"/>
                  <a:ext cx="288290" cy="288290"/>
                </a:xfrm>
                <a:custGeom>
                  <a:avLst/>
                  <a:gdLst/>
                  <a:ahLst/>
                  <a:cxnLst/>
                  <a:rect l="l" t="t" r="r" b="b"/>
                  <a:pathLst>
                    <a:path w="288289" h="288289">
                      <a:moveTo>
                        <a:pt x="143510" y="0"/>
                      </a:moveTo>
                      <a:lnTo>
                        <a:pt x="89396" y="10715"/>
                      </a:lnTo>
                      <a:lnTo>
                        <a:pt x="41909" y="41433"/>
                      </a:lnTo>
                      <a:lnTo>
                        <a:pt x="19050" y="72389"/>
                      </a:lnTo>
                      <a:lnTo>
                        <a:pt x="1190" y="124360"/>
                      </a:lnTo>
                      <a:lnTo>
                        <a:pt x="0" y="143510"/>
                      </a:lnTo>
                      <a:lnTo>
                        <a:pt x="1190" y="162857"/>
                      </a:lnTo>
                      <a:lnTo>
                        <a:pt x="19050" y="215900"/>
                      </a:lnTo>
                      <a:lnTo>
                        <a:pt x="56197" y="257690"/>
                      </a:lnTo>
                      <a:lnTo>
                        <a:pt x="89396" y="277038"/>
                      </a:lnTo>
                      <a:lnTo>
                        <a:pt x="143510" y="288289"/>
                      </a:lnTo>
                      <a:lnTo>
                        <a:pt x="162857" y="287079"/>
                      </a:lnTo>
                      <a:lnTo>
                        <a:pt x="215900" y="267969"/>
                      </a:lnTo>
                      <a:lnTo>
                        <a:pt x="257690" y="231894"/>
                      </a:lnTo>
                      <a:lnTo>
                        <a:pt x="277038" y="198695"/>
                      </a:lnTo>
                      <a:lnTo>
                        <a:pt x="288290" y="143510"/>
                      </a:lnTo>
                      <a:lnTo>
                        <a:pt x="287079" y="124360"/>
                      </a:lnTo>
                      <a:lnTo>
                        <a:pt x="267969" y="72389"/>
                      </a:lnTo>
                      <a:lnTo>
                        <a:pt x="245744" y="41433"/>
                      </a:lnTo>
                      <a:lnTo>
                        <a:pt x="198695" y="10715"/>
                      </a:lnTo>
                      <a:lnTo>
                        <a:pt x="143510" y="0"/>
                      </a:lnTo>
                      <a:close/>
                    </a:path>
                  </a:pathLst>
                </a:custGeom>
                <a:solidFill>
                  <a:srgbClr val="7F7F7F"/>
                </a:solid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28" name="object 22">
                  <a:extLst>
                    <a:ext uri="{FF2B5EF4-FFF2-40B4-BE49-F238E27FC236}">
                      <a16:creationId xmlns:a16="http://schemas.microsoft.com/office/drawing/2014/main" id="{78307705-D485-4E26-B691-AAF42B230D2D}"/>
                    </a:ext>
                  </a:extLst>
                </p:cNvPr>
                <p:cNvSpPr/>
                <p:nvPr/>
              </p:nvSpPr>
              <p:spPr>
                <a:xfrm>
                  <a:off x="2700020" y="4140200"/>
                  <a:ext cx="288290" cy="288290"/>
                </a:xfrm>
                <a:custGeom>
                  <a:avLst/>
                  <a:gdLst/>
                  <a:ahLst/>
                  <a:cxnLst/>
                  <a:rect l="l" t="t" r="r" b="b"/>
                  <a:pathLst>
                    <a:path w="288289" h="288289">
                      <a:moveTo>
                        <a:pt x="143510" y="288289"/>
                      </a:moveTo>
                      <a:lnTo>
                        <a:pt x="89396" y="277038"/>
                      </a:lnTo>
                      <a:lnTo>
                        <a:pt x="56197" y="257690"/>
                      </a:lnTo>
                      <a:lnTo>
                        <a:pt x="19050" y="215900"/>
                      </a:lnTo>
                      <a:lnTo>
                        <a:pt x="1190" y="162857"/>
                      </a:lnTo>
                      <a:lnTo>
                        <a:pt x="0" y="143510"/>
                      </a:lnTo>
                      <a:lnTo>
                        <a:pt x="1190" y="124360"/>
                      </a:lnTo>
                      <a:lnTo>
                        <a:pt x="19050" y="72389"/>
                      </a:lnTo>
                      <a:lnTo>
                        <a:pt x="41909" y="41433"/>
                      </a:lnTo>
                      <a:lnTo>
                        <a:pt x="89396" y="10715"/>
                      </a:lnTo>
                      <a:lnTo>
                        <a:pt x="143510" y="0"/>
                      </a:lnTo>
                      <a:lnTo>
                        <a:pt x="162857" y="1190"/>
                      </a:lnTo>
                      <a:lnTo>
                        <a:pt x="215900" y="19050"/>
                      </a:lnTo>
                      <a:lnTo>
                        <a:pt x="257690" y="55661"/>
                      </a:lnTo>
                      <a:lnTo>
                        <a:pt x="277038" y="89396"/>
                      </a:lnTo>
                      <a:lnTo>
                        <a:pt x="288290" y="143510"/>
                      </a:lnTo>
                      <a:lnTo>
                        <a:pt x="287079" y="162857"/>
                      </a:lnTo>
                      <a:lnTo>
                        <a:pt x="267969" y="215900"/>
                      </a:lnTo>
                      <a:lnTo>
                        <a:pt x="231894" y="257690"/>
                      </a:lnTo>
                      <a:lnTo>
                        <a:pt x="198695" y="277038"/>
                      </a:lnTo>
                      <a:lnTo>
                        <a:pt x="143510" y="288289"/>
                      </a:lnTo>
                      <a:close/>
                    </a:path>
                  </a:pathLst>
                </a:custGeom>
                <a:ln w="3175">
                  <a:solidFill>
                    <a:srgbClr val="7F7F7F"/>
                  </a:solidFill>
                </a:ln>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29" name="object 23">
                  <a:extLst>
                    <a:ext uri="{FF2B5EF4-FFF2-40B4-BE49-F238E27FC236}">
                      <a16:creationId xmlns:a16="http://schemas.microsoft.com/office/drawing/2014/main" id="{16BE93F5-EC2F-4AF9-8113-0BFE04325136}"/>
                    </a:ext>
                  </a:extLst>
                </p:cNvPr>
                <p:cNvSpPr txBox="1"/>
                <p:nvPr/>
              </p:nvSpPr>
              <p:spPr>
                <a:xfrm>
                  <a:off x="2767329" y="4122420"/>
                  <a:ext cx="153035" cy="299720"/>
                </a:xfrm>
                <a:prstGeom prst="rect">
                  <a:avLst/>
                </a:prstGeom>
              </p:spPr>
              <p:txBody>
                <a:bodyPr vert="horz" wrap="square" lIns="0" tIns="12700" rIns="0" bIns="0" rtlCol="0">
                  <a:no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Arial"/>
                      <a:ea typeface="+mn-ea"/>
                      <a:cs typeface="Arial"/>
                    </a:rPr>
                    <a:t>1</a:t>
                  </a:r>
                  <a:endParaRPr kumimoji="0" lang="en-US" sz="1800" b="0" i="0" u="none" strike="noStrike" kern="1200" cap="none" spc="0" normalizeH="0" baseline="0" noProof="0" dirty="0">
                    <a:ln>
                      <a:noFill/>
                    </a:ln>
                    <a:solidFill>
                      <a:srgbClr val="000000"/>
                    </a:solidFill>
                    <a:effectLst/>
                    <a:uLnTx/>
                    <a:uFillTx/>
                    <a:latin typeface="Arial"/>
                    <a:ea typeface="+mn-ea"/>
                    <a:cs typeface="Arial"/>
                  </a:endParaRPr>
                </a:p>
              </p:txBody>
            </p:sp>
          </p:grpSp>
          <p:grpSp>
            <p:nvGrpSpPr>
              <p:cNvPr id="48" name="Group 47">
                <a:extLst>
                  <a:ext uri="{FF2B5EF4-FFF2-40B4-BE49-F238E27FC236}">
                    <a16:creationId xmlns:a16="http://schemas.microsoft.com/office/drawing/2014/main" id="{6989F557-F121-4F6C-8EC7-288A90B2BD6E}"/>
                  </a:ext>
                </a:extLst>
              </p:cNvPr>
              <p:cNvGrpSpPr/>
              <p:nvPr/>
            </p:nvGrpSpPr>
            <p:grpSpPr>
              <a:xfrm>
                <a:off x="6182454" y="2609474"/>
                <a:ext cx="288290" cy="299720"/>
                <a:chOff x="5975350" y="4133850"/>
                <a:chExt cx="288290" cy="299720"/>
              </a:xfrm>
            </p:grpSpPr>
            <p:sp>
              <p:nvSpPr>
                <p:cNvPr id="30" name="object 24">
                  <a:extLst>
                    <a:ext uri="{FF2B5EF4-FFF2-40B4-BE49-F238E27FC236}">
                      <a16:creationId xmlns:a16="http://schemas.microsoft.com/office/drawing/2014/main" id="{695DA31B-0179-4D5A-8F2A-E825116F2228}"/>
                    </a:ext>
                  </a:extLst>
                </p:cNvPr>
                <p:cNvSpPr/>
                <p:nvPr/>
              </p:nvSpPr>
              <p:spPr>
                <a:xfrm>
                  <a:off x="5975350" y="4140200"/>
                  <a:ext cx="288290" cy="287020"/>
                </a:xfrm>
                <a:custGeom>
                  <a:avLst/>
                  <a:gdLst/>
                  <a:ahLst/>
                  <a:cxnLst/>
                  <a:rect l="l" t="t" r="r" b="b"/>
                  <a:pathLst>
                    <a:path w="288289" h="287020">
                      <a:moveTo>
                        <a:pt x="144779" y="0"/>
                      </a:moveTo>
                      <a:lnTo>
                        <a:pt x="89594" y="10179"/>
                      </a:lnTo>
                      <a:lnTo>
                        <a:pt x="56395" y="29329"/>
                      </a:lnTo>
                      <a:lnTo>
                        <a:pt x="20320" y="71120"/>
                      </a:lnTo>
                      <a:lnTo>
                        <a:pt x="1210" y="124162"/>
                      </a:lnTo>
                      <a:lnTo>
                        <a:pt x="0" y="143510"/>
                      </a:lnTo>
                      <a:lnTo>
                        <a:pt x="1210" y="162679"/>
                      </a:lnTo>
                      <a:lnTo>
                        <a:pt x="20320" y="215900"/>
                      </a:lnTo>
                      <a:lnTo>
                        <a:pt x="56395" y="257690"/>
                      </a:lnTo>
                      <a:lnTo>
                        <a:pt x="89594" y="276840"/>
                      </a:lnTo>
                      <a:lnTo>
                        <a:pt x="144779" y="287019"/>
                      </a:lnTo>
                      <a:lnTo>
                        <a:pt x="163929" y="286007"/>
                      </a:lnTo>
                      <a:lnTo>
                        <a:pt x="215900" y="267969"/>
                      </a:lnTo>
                      <a:lnTo>
                        <a:pt x="258226" y="231894"/>
                      </a:lnTo>
                      <a:lnTo>
                        <a:pt x="277574" y="198159"/>
                      </a:lnTo>
                      <a:lnTo>
                        <a:pt x="288289" y="143510"/>
                      </a:lnTo>
                      <a:lnTo>
                        <a:pt x="287099" y="124162"/>
                      </a:lnTo>
                      <a:lnTo>
                        <a:pt x="269239" y="71120"/>
                      </a:lnTo>
                      <a:lnTo>
                        <a:pt x="231913" y="29329"/>
                      </a:lnTo>
                      <a:lnTo>
                        <a:pt x="198893" y="10179"/>
                      </a:lnTo>
                      <a:lnTo>
                        <a:pt x="144779" y="0"/>
                      </a:lnTo>
                      <a:close/>
                    </a:path>
                  </a:pathLst>
                </a:custGeom>
                <a:solidFill>
                  <a:srgbClr val="7F7F7F"/>
                </a:solid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31" name="object 25">
                  <a:extLst>
                    <a:ext uri="{FF2B5EF4-FFF2-40B4-BE49-F238E27FC236}">
                      <a16:creationId xmlns:a16="http://schemas.microsoft.com/office/drawing/2014/main" id="{4D80228C-CB31-42BC-A94B-94F0D6371183}"/>
                    </a:ext>
                  </a:extLst>
                </p:cNvPr>
                <p:cNvSpPr/>
                <p:nvPr/>
              </p:nvSpPr>
              <p:spPr>
                <a:xfrm>
                  <a:off x="5975350" y="4140200"/>
                  <a:ext cx="288290" cy="287020"/>
                </a:xfrm>
                <a:custGeom>
                  <a:avLst/>
                  <a:gdLst/>
                  <a:ahLst/>
                  <a:cxnLst/>
                  <a:rect l="l" t="t" r="r" b="b"/>
                  <a:pathLst>
                    <a:path w="288289" h="287020">
                      <a:moveTo>
                        <a:pt x="144779" y="287019"/>
                      </a:moveTo>
                      <a:lnTo>
                        <a:pt x="89594" y="276840"/>
                      </a:lnTo>
                      <a:lnTo>
                        <a:pt x="56395" y="257690"/>
                      </a:lnTo>
                      <a:lnTo>
                        <a:pt x="20320" y="215900"/>
                      </a:lnTo>
                      <a:lnTo>
                        <a:pt x="4921" y="180657"/>
                      </a:lnTo>
                      <a:lnTo>
                        <a:pt x="0" y="143510"/>
                      </a:lnTo>
                      <a:lnTo>
                        <a:pt x="1210" y="124162"/>
                      </a:lnTo>
                      <a:lnTo>
                        <a:pt x="20320" y="71120"/>
                      </a:lnTo>
                      <a:lnTo>
                        <a:pt x="56395" y="29329"/>
                      </a:lnTo>
                      <a:lnTo>
                        <a:pt x="89594" y="10179"/>
                      </a:lnTo>
                      <a:lnTo>
                        <a:pt x="144779" y="0"/>
                      </a:lnTo>
                      <a:lnTo>
                        <a:pt x="163929" y="1012"/>
                      </a:lnTo>
                      <a:lnTo>
                        <a:pt x="215900" y="19050"/>
                      </a:lnTo>
                      <a:lnTo>
                        <a:pt x="258226" y="55125"/>
                      </a:lnTo>
                      <a:lnTo>
                        <a:pt x="277574" y="88324"/>
                      </a:lnTo>
                      <a:lnTo>
                        <a:pt x="288289" y="143510"/>
                      </a:lnTo>
                      <a:lnTo>
                        <a:pt x="287099" y="162679"/>
                      </a:lnTo>
                      <a:lnTo>
                        <a:pt x="269239" y="215900"/>
                      </a:lnTo>
                      <a:lnTo>
                        <a:pt x="231913" y="257690"/>
                      </a:lnTo>
                      <a:lnTo>
                        <a:pt x="198893" y="276840"/>
                      </a:lnTo>
                      <a:lnTo>
                        <a:pt x="144779" y="287019"/>
                      </a:lnTo>
                      <a:close/>
                    </a:path>
                  </a:pathLst>
                </a:custGeom>
                <a:ln w="3175">
                  <a:solidFill>
                    <a:srgbClr val="7F7F7F"/>
                  </a:solidFill>
                </a:ln>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32" name="object 26">
                  <a:extLst>
                    <a:ext uri="{FF2B5EF4-FFF2-40B4-BE49-F238E27FC236}">
                      <a16:creationId xmlns:a16="http://schemas.microsoft.com/office/drawing/2014/main" id="{9828E855-AB35-427E-92B2-B25D7ACA2BB3}"/>
                    </a:ext>
                  </a:extLst>
                </p:cNvPr>
                <p:cNvSpPr txBox="1"/>
                <p:nvPr/>
              </p:nvSpPr>
              <p:spPr>
                <a:xfrm>
                  <a:off x="6043929" y="4133850"/>
                  <a:ext cx="153035" cy="299720"/>
                </a:xfrm>
                <a:prstGeom prst="rect">
                  <a:avLst/>
                </a:prstGeom>
              </p:spPr>
              <p:txBody>
                <a:bodyPr vert="horz" wrap="square" lIns="0" tIns="12700" rIns="0" bIns="0" rtlCol="0">
                  <a:no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Arial"/>
                      <a:ea typeface="+mn-ea"/>
                      <a:cs typeface="Arial"/>
                    </a:rPr>
                    <a:t>2</a:t>
                  </a:r>
                  <a:endParaRPr kumimoji="0" lang="en-US" sz="1800" b="0" i="0" u="none" strike="noStrike" kern="1200" cap="none" spc="0" normalizeH="0" baseline="0" noProof="0" dirty="0">
                    <a:ln>
                      <a:noFill/>
                    </a:ln>
                    <a:solidFill>
                      <a:srgbClr val="000000"/>
                    </a:solidFill>
                    <a:effectLst/>
                    <a:uLnTx/>
                    <a:uFillTx/>
                    <a:latin typeface="Arial"/>
                    <a:ea typeface="+mn-ea"/>
                    <a:cs typeface="Arial"/>
                  </a:endParaRPr>
                </a:p>
              </p:txBody>
            </p:sp>
          </p:grpSp>
          <p:grpSp>
            <p:nvGrpSpPr>
              <p:cNvPr id="44" name="Group 43">
                <a:extLst>
                  <a:ext uri="{FF2B5EF4-FFF2-40B4-BE49-F238E27FC236}">
                    <a16:creationId xmlns:a16="http://schemas.microsoft.com/office/drawing/2014/main" id="{48718EFB-6460-4FA5-AB45-DDAA54EE05E7}"/>
                  </a:ext>
                </a:extLst>
              </p:cNvPr>
              <p:cNvGrpSpPr/>
              <p:nvPr/>
            </p:nvGrpSpPr>
            <p:grpSpPr>
              <a:xfrm>
                <a:off x="9140190" y="2611506"/>
                <a:ext cx="288290" cy="306070"/>
                <a:chOff x="7451090" y="4913629"/>
                <a:chExt cx="288290" cy="306070"/>
              </a:xfrm>
            </p:grpSpPr>
            <p:sp>
              <p:nvSpPr>
                <p:cNvPr id="33" name="object 27">
                  <a:extLst>
                    <a:ext uri="{FF2B5EF4-FFF2-40B4-BE49-F238E27FC236}">
                      <a16:creationId xmlns:a16="http://schemas.microsoft.com/office/drawing/2014/main" id="{FE21E8DD-309A-46CE-87ED-EFA80EB87252}"/>
                    </a:ext>
                  </a:extLst>
                </p:cNvPr>
                <p:cNvSpPr/>
                <p:nvPr/>
              </p:nvSpPr>
              <p:spPr>
                <a:xfrm>
                  <a:off x="7451090" y="4931409"/>
                  <a:ext cx="288290" cy="288290"/>
                </a:xfrm>
                <a:custGeom>
                  <a:avLst/>
                  <a:gdLst/>
                  <a:ahLst/>
                  <a:cxnLst/>
                  <a:rect l="l" t="t" r="r" b="b"/>
                  <a:pathLst>
                    <a:path w="288290" h="288289">
                      <a:moveTo>
                        <a:pt x="144779" y="0"/>
                      </a:moveTo>
                      <a:lnTo>
                        <a:pt x="89594" y="10715"/>
                      </a:lnTo>
                      <a:lnTo>
                        <a:pt x="42386" y="41433"/>
                      </a:lnTo>
                      <a:lnTo>
                        <a:pt x="19050" y="72389"/>
                      </a:lnTo>
                      <a:lnTo>
                        <a:pt x="1190" y="124360"/>
                      </a:lnTo>
                      <a:lnTo>
                        <a:pt x="0" y="143509"/>
                      </a:lnTo>
                      <a:lnTo>
                        <a:pt x="1190" y="162857"/>
                      </a:lnTo>
                      <a:lnTo>
                        <a:pt x="19050" y="215900"/>
                      </a:lnTo>
                      <a:lnTo>
                        <a:pt x="56376" y="257690"/>
                      </a:lnTo>
                      <a:lnTo>
                        <a:pt x="89594" y="277038"/>
                      </a:lnTo>
                      <a:lnTo>
                        <a:pt x="144779" y="288289"/>
                      </a:lnTo>
                      <a:lnTo>
                        <a:pt x="163929" y="287079"/>
                      </a:lnTo>
                      <a:lnTo>
                        <a:pt x="215900" y="267969"/>
                      </a:lnTo>
                      <a:lnTo>
                        <a:pt x="258226" y="231894"/>
                      </a:lnTo>
                      <a:lnTo>
                        <a:pt x="277574" y="198695"/>
                      </a:lnTo>
                      <a:lnTo>
                        <a:pt x="288289" y="143509"/>
                      </a:lnTo>
                      <a:lnTo>
                        <a:pt x="287099" y="124360"/>
                      </a:lnTo>
                      <a:lnTo>
                        <a:pt x="269239" y="72389"/>
                      </a:lnTo>
                      <a:lnTo>
                        <a:pt x="245903" y="41433"/>
                      </a:lnTo>
                      <a:lnTo>
                        <a:pt x="198893" y="10715"/>
                      </a:lnTo>
                      <a:lnTo>
                        <a:pt x="144779" y="0"/>
                      </a:lnTo>
                      <a:close/>
                    </a:path>
                  </a:pathLst>
                </a:custGeom>
                <a:solidFill>
                  <a:srgbClr val="7F7F7F"/>
                </a:solid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34" name="object 28">
                  <a:extLst>
                    <a:ext uri="{FF2B5EF4-FFF2-40B4-BE49-F238E27FC236}">
                      <a16:creationId xmlns:a16="http://schemas.microsoft.com/office/drawing/2014/main" id="{675C84D7-2469-4CFB-BFD9-32B26BD05EC4}"/>
                    </a:ext>
                  </a:extLst>
                </p:cNvPr>
                <p:cNvSpPr/>
                <p:nvPr/>
              </p:nvSpPr>
              <p:spPr>
                <a:xfrm>
                  <a:off x="7451090" y="4931409"/>
                  <a:ext cx="288290" cy="288290"/>
                </a:xfrm>
                <a:custGeom>
                  <a:avLst/>
                  <a:gdLst/>
                  <a:ahLst/>
                  <a:cxnLst/>
                  <a:rect l="l" t="t" r="r" b="b"/>
                  <a:pathLst>
                    <a:path w="288290" h="288289">
                      <a:moveTo>
                        <a:pt x="144779" y="288289"/>
                      </a:moveTo>
                      <a:lnTo>
                        <a:pt x="89594" y="277038"/>
                      </a:lnTo>
                      <a:lnTo>
                        <a:pt x="56376" y="257690"/>
                      </a:lnTo>
                      <a:lnTo>
                        <a:pt x="19050" y="215900"/>
                      </a:lnTo>
                      <a:lnTo>
                        <a:pt x="1190" y="162857"/>
                      </a:lnTo>
                      <a:lnTo>
                        <a:pt x="0" y="143509"/>
                      </a:lnTo>
                      <a:lnTo>
                        <a:pt x="1190" y="124360"/>
                      </a:lnTo>
                      <a:lnTo>
                        <a:pt x="19050" y="72389"/>
                      </a:lnTo>
                      <a:lnTo>
                        <a:pt x="42386" y="41433"/>
                      </a:lnTo>
                      <a:lnTo>
                        <a:pt x="89594" y="10715"/>
                      </a:lnTo>
                      <a:lnTo>
                        <a:pt x="144779" y="0"/>
                      </a:lnTo>
                      <a:lnTo>
                        <a:pt x="163929" y="1190"/>
                      </a:lnTo>
                      <a:lnTo>
                        <a:pt x="215900" y="19050"/>
                      </a:lnTo>
                      <a:lnTo>
                        <a:pt x="258226" y="55661"/>
                      </a:lnTo>
                      <a:lnTo>
                        <a:pt x="277574" y="89396"/>
                      </a:lnTo>
                      <a:lnTo>
                        <a:pt x="288289" y="143509"/>
                      </a:lnTo>
                      <a:lnTo>
                        <a:pt x="287099" y="162857"/>
                      </a:lnTo>
                      <a:lnTo>
                        <a:pt x="269239" y="215900"/>
                      </a:lnTo>
                      <a:lnTo>
                        <a:pt x="231913" y="257690"/>
                      </a:lnTo>
                      <a:lnTo>
                        <a:pt x="198893" y="277038"/>
                      </a:lnTo>
                      <a:lnTo>
                        <a:pt x="144779" y="288289"/>
                      </a:lnTo>
                      <a:close/>
                    </a:path>
                  </a:pathLst>
                </a:custGeom>
                <a:ln w="3175">
                  <a:solidFill>
                    <a:srgbClr val="7F7F7F"/>
                  </a:solidFill>
                </a:ln>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35" name="object 29">
                  <a:extLst>
                    <a:ext uri="{FF2B5EF4-FFF2-40B4-BE49-F238E27FC236}">
                      <a16:creationId xmlns:a16="http://schemas.microsoft.com/office/drawing/2014/main" id="{62B6ED22-3A11-4EA0-A26B-DBF7CBCAEE96}"/>
                    </a:ext>
                  </a:extLst>
                </p:cNvPr>
                <p:cNvSpPr txBox="1"/>
                <p:nvPr/>
              </p:nvSpPr>
              <p:spPr>
                <a:xfrm>
                  <a:off x="7519669" y="4913629"/>
                  <a:ext cx="153035" cy="299720"/>
                </a:xfrm>
                <a:prstGeom prst="rect">
                  <a:avLst/>
                </a:prstGeom>
              </p:spPr>
              <p:txBody>
                <a:bodyPr vert="horz" wrap="square" lIns="0" tIns="12700" rIns="0" bIns="0" rtlCol="0">
                  <a:no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Arial"/>
                      <a:ea typeface="+mn-ea"/>
                      <a:cs typeface="Arial"/>
                    </a:rPr>
                    <a:t>3</a:t>
                  </a:r>
                  <a:endParaRPr kumimoji="0" lang="en-US" sz="1800" b="0" i="0" u="none" strike="noStrike" kern="1200" cap="none" spc="0" normalizeH="0" baseline="0" noProof="0" dirty="0">
                    <a:ln>
                      <a:noFill/>
                    </a:ln>
                    <a:solidFill>
                      <a:srgbClr val="000000"/>
                    </a:solidFill>
                    <a:effectLst/>
                    <a:uLnTx/>
                    <a:uFillTx/>
                    <a:latin typeface="Arial"/>
                    <a:ea typeface="+mn-ea"/>
                    <a:cs typeface="Arial"/>
                  </a:endParaRPr>
                </a:p>
              </p:txBody>
            </p:sp>
          </p:grpSp>
          <p:grpSp>
            <p:nvGrpSpPr>
              <p:cNvPr id="43" name="Group 42">
                <a:extLst>
                  <a:ext uri="{FF2B5EF4-FFF2-40B4-BE49-F238E27FC236}">
                    <a16:creationId xmlns:a16="http://schemas.microsoft.com/office/drawing/2014/main" id="{4FD6EDC6-5665-478B-8F18-55F952DEBE65}"/>
                  </a:ext>
                </a:extLst>
              </p:cNvPr>
              <p:cNvGrpSpPr/>
              <p:nvPr/>
            </p:nvGrpSpPr>
            <p:grpSpPr>
              <a:xfrm>
                <a:off x="9141748" y="3616576"/>
                <a:ext cx="288290" cy="304800"/>
                <a:chOff x="8602980" y="4913629"/>
                <a:chExt cx="288290" cy="304800"/>
              </a:xfrm>
            </p:grpSpPr>
            <p:sp>
              <p:nvSpPr>
                <p:cNvPr id="36" name="object 30">
                  <a:extLst>
                    <a:ext uri="{FF2B5EF4-FFF2-40B4-BE49-F238E27FC236}">
                      <a16:creationId xmlns:a16="http://schemas.microsoft.com/office/drawing/2014/main" id="{DB6C1142-B35A-4B3F-AF0B-4523A4B151FB}"/>
                    </a:ext>
                  </a:extLst>
                </p:cNvPr>
                <p:cNvSpPr/>
                <p:nvPr/>
              </p:nvSpPr>
              <p:spPr>
                <a:xfrm>
                  <a:off x="8602980" y="4931409"/>
                  <a:ext cx="288290" cy="287020"/>
                </a:xfrm>
                <a:custGeom>
                  <a:avLst/>
                  <a:gdLst/>
                  <a:ahLst/>
                  <a:cxnLst/>
                  <a:rect l="l" t="t" r="r" b="b"/>
                  <a:pathLst>
                    <a:path w="288290" h="287020">
                      <a:moveTo>
                        <a:pt x="143510" y="0"/>
                      </a:moveTo>
                      <a:lnTo>
                        <a:pt x="89396" y="10179"/>
                      </a:lnTo>
                      <a:lnTo>
                        <a:pt x="56197" y="29329"/>
                      </a:lnTo>
                      <a:lnTo>
                        <a:pt x="19050" y="71119"/>
                      </a:lnTo>
                      <a:lnTo>
                        <a:pt x="1190" y="124162"/>
                      </a:lnTo>
                      <a:lnTo>
                        <a:pt x="0" y="143509"/>
                      </a:lnTo>
                      <a:lnTo>
                        <a:pt x="1190" y="162857"/>
                      </a:lnTo>
                      <a:lnTo>
                        <a:pt x="19050" y="215900"/>
                      </a:lnTo>
                      <a:lnTo>
                        <a:pt x="56197" y="257690"/>
                      </a:lnTo>
                      <a:lnTo>
                        <a:pt x="89396" y="276840"/>
                      </a:lnTo>
                      <a:lnTo>
                        <a:pt x="143510" y="287019"/>
                      </a:lnTo>
                      <a:lnTo>
                        <a:pt x="162857" y="286007"/>
                      </a:lnTo>
                      <a:lnTo>
                        <a:pt x="215900" y="267969"/>
                      </a:lnTo>
                      <a:lnTo>
                        <a:pt x="257690" y="231894"/>
                      </a:lnTo>
                      <a:lnTo>
                        <a:pt x="277038" y="198695"/>
                      </a:lnTo>
                      <a:lnTo>
                        <a:pt x="288290" y="143509"/>
                      </a:lnTo>
                      <a:lnTo>
                        <a:pt x="287079" y="124162"/>
                      </a:lnTo>
                      <a:lnTo>
                        <a:pt x="267970" y="71119"/>
                      </a:lnTo>
                      <a:lnTo>
                        <a:pt x="231894" y="29329"/>
                      </a:lnTo>
                      <a:lnTo>
                        <a:pt x="198695" y="10179"/>
                      </a:lnTo>
                      <a:lnTo>
                        <a:pt x="143510" y="0"/>
                      </a:lnTo>
                      <a:close/>
                    </a:path>
                  </a:pathLst>
                </a:custGeom>
                <a:solidFill>
                  <a:srgbClr val="7F7F7F"/>
                </a:solid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37" name="object 31">
                  <a:extLst>
                    <a:ext uri="{FF2B5EF4-FFF2-40B4-BE49-F238E27FC236}">
                      <a16:creationId xmlns:a16="http://schemas.microsoft.com/office/drawing/2014/main" id="{CF9EBAA9-B46B-4BF9-8772-32D8924FCC3D}"/>
                    </a:ext>
                  </a:extLst>
                </p:cNvPr>
                <p:cNvSpPr/>
                <p:nvPr/>
              </p:nvSpPr>
              <p:spPr>
                <a:xfrm>
                  <a:off x="8602980" y="4931409"/>
                  <a:ext cx="288290" cy="287020"/>
                </a:xfrm>
                <a:custGeom>
                  <a:avLst/>
                  <a:gdLst/>
                  <a:ahLst/>
                  <a:cxnLst/>
                  <a:rect l="l" t="t" r="r" b="b"/>
                  <a:pathLst>
                    <a:path w="288290" h="287020">
                      <a:moveTo>
                        <a:pt x="143510" y="287019"/>
                      </a:moveTo>
                      <a:lnTo>
                        <a:pt x="89396" y="276840"/>
                      </a:lnTo>
                      <a:lnTo>
                        <a:pt x="56197" y="257690"/>
                      </a:lnTo>
                      <a:lnTo>
                        <a:pt x="19050" y="215900"/>
                      </a:lnTo>
                      <a:lnTo>
                        <a:pt x="1190" y="162857"/>
                      </a:lnTo>
                      <a:lnTo>
                        <a:pt x="0" y="143509"/>
                      </a:lnTo>
                      <a:lnTo>
                        <a:pt x="1190" y="124162"/>
                      </a:lnTo>
                      <a:lnTo>
                        <a:pt x="19050" y="71119"/>
                      </a:lnTo>
                      <a:lnTo>
                        <a:pt x="56197" y="29329"/>
                      </a:lnTo>
                      <a:lnTo>
                        <a:pt x="89396" y="10179"/>
                      </a:lnTo>
                      <a:lnTo>
                        <a:pt x="143510" y="0"/>
                      </a:lnTo>
                      <a:lnTo>
                        <a:pt x="162857" y="1012"/>
                      </a:lnTo>
                      <a:lnTo>
                        <a:pt x="215900" y="19050"/>
                      </a:lnTo>
                      <a:lnTo>
                        <a:pt x="257690" y="55125"/>
                      </a:lnTo>
                      <a:lnTo>
                        <a:pt x="277038" y="88324"/>
                      </a:lnTo>
                      <a:lnTo>
                        <a:pt x="288290" y="143509"/>
                      </a:lnTo>
                      <a:lnTo>
                        <a:pt x="287079" y="162857"/>
                      </a:lnTo>
                      <a:lnTo>
                        <a:pt x="267970" y="215900"/>
                      </a:lnTo>
                      <a:lnTo>
                        <a:pt x="231894" y="257690"/>
                      </a:lnTo>
                      <a:lnTo>
                        <a:pt x="198695" y="276840"/>
                      </a:lnTo>
                      <a:lnTo>
                        <a:pt x="143510" y="287019"/>
                      </a:lnTo>
                      <a:close/>
                    </a:path>
                  </a:pathLst>
                </a:custGeom>
                <a:ln w="3175">
                  <a:solidFill>
                    <a:srgbClr val="7F7F7F"/>
                  </a:solidFill>
                </a:ln>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38" name="object 32">
                  <a:extLst>
                    <a:ext uri="{FF2B5EF4-FFF2-40B4-BE49-F238E27FC236}">
                      <a16:creationId xmlns:a16="http://schemas.microsoft.com/office/drawing/2014/main" id="{7E355BD3-9807-4E6B-97A0-A7DA7E0F6B42}"/>
                    </a:ext>
                  </a:extLst>
                </p:cNvPr>
                <p:cNvSpPr txBox="1"/>
                <p:nvPr/>
              </p:nvSpPr>
              <p:spPr>
                <a:xfrm>
                  <a:off x="8670290" y="4913629"/>
                  <a:ext cx="153035" cy="299720"/>
                </a:xfrm>
                <a:prstGeom prst="rect">
                  <a:avLst/>
                </a:prstGeom>
              </p:spPr>
              <p:txBody>
                <a:bodyPr vert="horz" wrap="square" lIns="0" tIns="12700" rIns="0" bIns="0" rtlCol="0">
                  <a:no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Arial"/>
                      <a:ea typeface="+mn-ea"/>
                      <a:cs typeface="Arial"/>
                    </a:rPr>
                    <a:t>4</a:t>
                  </a:r>
                  <a:endParaRPr kumimoji="0" lang="en-US" sz="1800" b="0" i="0" u="none" strike="noStrike" kern="1200" cap="none" spc="0" normalizeH="0" baseline="0" noProof="0" dirty="0">
                    <a:ln>
                      <a:noFill/>
                    </a:ln>
                    <a:solidFill>
                      <a:srgbClr val="000000"/>
                    </a:solidFill>
                    <a:effectLst/>
                    <a:uLnTx/>
                    <a:uFillTx/>
                    <a:latin typeface="Arial"/>
                    <a:ea typeface="+mn-ea"/>
                    <a:cs typeface="Arial"/>
                  </a:endParaRPr>
                </a:p>
              </p:txBody>
            </p:sp>
          </p:grpSp>
          <p:grpSp>
            <p:nvGrpSpPr>
              <p:cNvPr id="47" name="Group 46">
                <a:extLst>
                  <a:ext uri="{FF2B5EF4-FFF2-40B4-BE49-F238E27FC236}">
                    <a16:creationId xmlns:a16="http://schemas.microsoft.com/office/drawing/2014/main" id="{0D98AA13-1D64-4276-8E37-F44D4A3EFB19}"/>
                  </a:ext>
                </a:extLst>
              </p:cNvPr>
              <p:cNvGrpSpPr/>
              <p:nvPr/>
            </p:nvGrpSpPr>
            <p:grpSpPr>
              <a:xfrm>
                <a:off x="6193241" y="3613401"/>
                <a:ext cx="288290" cy="306070"/>
                <a:chOff x="5974079" y="3436620"/>
                <a:chExt cx="288290" cy="306070"/>
              </a:xfrm>
            </p:grpSpPr>
            <p:sp>
              <p:nvSpPr>
                <p:cNvPr id="39" name="object 33">
                  <a:extLst>
                    <a:ext uri="{FF2B5EF4-FFF2-40B4-BE49-F238E27FC236}">
                      <a16:creationId xmlns:a16="http://schemas.microsoft.com/office/drawing/2014/main" id="{C3407290-82AC-4C82-ACD1-B47593F3C794}"/>
                    </a:ext>
                  </a:extLst>
                </p:cNvPr>
                <p:cNvSpPr/>
                <p:nvPr/>
              </p:nvSpPr>
              <p:spPr>
                <a:xfrm>
                  <a:off x="5974079" y="3454400"/>
                  <a:ext cx="288290" cy="288290"/>
                </a:xfrm>
                <a:custGeom>
                  <a:avLst/>
                  <a:gdLst/>
                  <a:ahLst/>
                  <a:cxnLst/>
                  <a:rect l="l" t="t" r="r" b="b"/>
                  <a:pathLst>
                    <a:path w="288289" h="288289">
                      <a:moveTo>
                        <a:pt x="144780" y="0"/>
                      </a:moveTo>
                      <a:lnTo>
                        <a:pt x="89594" y="10715"/>
                      </a:lnTo>
                      <a:lnTo>
                        <a:pt x="56395" y="30063"/>
                      </a:lnTo>
                      <a:lnTo>
                        <a:pt x="20320" y="72389"/>
                      </a:lnTo>
                      <a:lnTo>
                        <a:pt x="1210" y="125432"/>
                      </a:lnTo>
                      <a:lnTo>
                        <a:pt x="0" y="144779"/>
                      </a:lnTo>
                      <a:lnTo>
                        <a:pt x="1210" y="163393"/>
                      </a:lnTo>
                      <a:lnTo>
                        <a:pt x="20320" y="215900"/>
                      </a:lnTo>
                      <a:lnTo>
                        <a:pt x="56395" y="258226"/>
                      </a:lnTo>
                      <a:lnTo>
                        <a:pt x="89594" y="277574"/>
                      </a:lnTo>
                      <a:lnTo>
                        <a:pt x="144780" y="288289"/>
                      </a:lnTo>
                      <a:lnTo>
                        <a:pt x="163929" y="287099"/>
                      </a:lnTo>
                      <a:lnTo>
                        <a:pt x="215900" y="269239"/>
                      </a:lnTo>
                      <a:lnTo>
                        <a:pt x="246856" y="245903"/>
                      </a:lnTo>
                      <a:lnTo>
                        <a:pt x="277574" y="198715"/>
                      </a:lnTo>
                      <a:lnTo>
                        <a:pt x="288290" y="144779"/>
                      </a:lnTo>
                      <a:lnTo>
                        <a:pt x="287099" y="125432"/>
                      </a:lnTo>
                      <a:lnTo>
                        <a:pt x="269240" y="72389"/>
                      </a:lnTo>
                      <a:lnTo>
                        <a:pt x="232628" y="30063"/>
                      </a:lnTo>
                      <a:lnTo>
                        <a:pt x="198893" y="10715"/>
                      </a:lnTo>
                      <a:lnTo>
                        <a:pt x="144780" y="0"/>
                      </a:lnTo>
                      <a:close/>
                    </a:path>
                  </a:pathLst>
                </a:custGeom>
                <a:solidFill>
                  <a:srgbClr val="7F7F7F"/>
                </a:solid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40" name="object 34">
                  <a:extLst>
                    <a:ext uri="{FF2B5EF4-FFF2-40B4-BE49-F238E27FC236}">
                      <a16:creationId xmlns:a16="http://schemas.microsoft.com/office/drawing/2014/main" id="{3C5B8726-9418-4A23-8918-4F2DAA07ED4D}"/>
                    </a:ext>
                  </a:extLst>
                </p:cNvPr>
                <p:cNvSpPr/>
                <p:nvPr/>
              </p:nvSpPr>
              <p:spPr>
                <a:xfrm>
                  <a:off x="5974079" y="3454400"/>
                  <a:ext cx="288290" cy="288290"/>
                </a:xfrm>
                <a:custGeom>
                  <a:avLst/>
                  <a:gdLst/>
                  <a:ahLst/>
                  <a:cxnLst/>
                  <a:rect l="l" t="t" r="r" b="b"/>
                  <a:pathLst>
                    <a:path w="288289" h="288289">
                      <a:moveTo>
                        <a:pt x="144780" y="288289"/>
                      </a:moveTo>
                      <a:lnTo>
                        <a:pt x="89594" y="277574"/>
                      </a:lnTo>
                      <a:lnTo>
                        <a:pt x="56395" y="258226"/>
                      </a:lnTo>
                      <a:lnTo>
                        <a:pt x="20320" y="215900"/>
                      </a:lnTo>
                      <a:lnTo>
                        <a:pt x="1210" y="163393"/>
                      </a:lnTo>
                      <a:lnTo>
                        <a:pt x="0" y="144779"/>
                      </a:lnTo>
                      <a:lnTo>
                        <a:pt x="1210" y="125432"/>
                      </a:lnTo>
                      <a:lnTo>
                        <a:pt x="20320" y="72389"/>
                      </a:lnTo>
                      <a:lnTo>
                        <a:pt x="56395" y="30063"/>
                      </a:lnTo>
                      <a:lnTo>
                        <a:pt x="89594" y="10715"/>
                      </a:lnTo>
                      <a:lnTo>
                        <a:pt x="144780" y="0"/>
                      </a:lnTo>
                      <a:lnTo>
                        <a:pt x="163929" y="1190"/>
                      </a:lnTo>
                      <a:lnTo>
                        <a:pt x="215900" y="19050"/>
                      </a:lnTo>
                      <a:lnTo>
                        <a:pt x="246856" y="42386"/>
                      </a:lnTo>
                      <a:lnTo>
                        <a:pt x="277574" y="89594"/>
                      </a:lnTo>
                      <a:lnTo>
                        <a:pt x="288290" y="144779"/>
                      </a:lnTo>
                      <a:lnTo>
                        <a:pt x="287099" y="163393"/>
                      </a:lnTo>
                      <a:lnTo>
                        <a:pt x="269240" y="215900"/>
                      </a:lnTo>
                      <a:lnTo>
                        <a:pt x="232628" y="258226"/>
                      </a:lnTo>
                      <a:lnTo>
                        <a:pt x="198893" y="277574"/>
                      </a:lnTo>
                      <a:lnTo>
                        <a:pt x="144780" y="288289"/>
                      </a:lnTo>
                      <a:close/>
                    </a:path>
                  </a:pathLst>
                </a:custGeom>
                <a:ln w="3175">
                  <a:solidFill>
                    <a:srgbClr val="7F7F7F"/>
                  </a:solidFill>
                </a:ln>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41" name="object 35">
                  <a:extLst>
                    <a:ext uri="{FF2B5EF4-FFF2-40B4-BE49-F238E27FC236}">
                      <a16:creationId xmlns:a16="http://schemas.microsoft.com/office/drawing/2014/main" id="{1B980F17-D4AB-4429-9438-575B00580C8A}"/>
                    </a:ext>
                  </a:extLst>
                </p:cNvPr>
                <p:cNvSpPr txBox="1"/>
                <p:nvPr/>
              </p:nvSpPr>
              <p:spPr>
                <a:xfrm>
                  <a:off x="6042659" y="3436620"/>
                  <a:ext cx="153035" cy="299720"/>
                </a:xfrm>
                <a:prstGeom prst="rect">
                  <a:avLst/>
                </a:prstGeom>
              </p:spPr>
              <p:txBody>
                <a:bodyPr vert="horz" wrap="square" lIns="0" tIns="12700" rIns="0" bIns="0" rtlCol="0">
                  <a:no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Arial"/>
                      <a:ea typeface="+mn-ea"/>
                      <a:cs typeface="Arial"/>
                    </a:rPr>
                    <a:t>5</a:t>
                  </a:r>
                  <a:endParaRPr kumimoji="0" lang="en-US" sz="1800" b="0" i="0" u="none" strike="noStrike" kern="1200" cap="none" spc="0" normalizeH="0" baseline="0" noProof="0" dirty="0">
                    <a:ln>
                      <a:noFill/>
                    </a:ln>
                    <a:solidFill>
                      <a:srgbClr val="000000"/>
                    </a:solidFill>
                    <a:effectLst/>
                    <a:uLnTx/>
                    <a:uFillTx/>
                    <a:latin typeface="Arial"/>
                    <a:ea typeface="+mn-ea"/>
                    <a:cs typeface="Arial"/>
                  </a:endParaRPr>
                </a:p>
              </p:txBody>
            </p:sp>
          </p:grpSp>
          <p:pic>
            <p:nvPicPr>
              <p:cNvPr id="55" name="Picture 2" descr="Bildergebnis für estimote beacons">
                <a:extLst>
                  <a:ext uri="{FF2B5EF4-FFF2-40B4-BE49-F238E27FC236}">
                    <a16:creationId xmlns:a16="http://schemas.microsoft.com/office/drawing/2014/main" id="{B7547DC2-F885-4905-BEE2-8958183D6A0C}"/>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517879" y="2305481"/>
                <a:ext cx="1225470" cy="1838206"/>
              </a:xfrm>
              <a:prstGeom prst="rect">
                <a:avLst/>
              </a:prstGeom>
              <a:noFill/>
              <a:extLst>
                <a:ext uri="{909E8E84-426E-40DD-AFC4-6F175D3DCCD1}">
                  <a14:hiddenFill xmlns:a14="http://schemas.microsoft.com/office/drawing/2010/main">
                    <a:solidFill>
                      <a:srgbClr val="FFFFFF"/>
                    </a:solidFill>
                  </a14:hiddenFill>
                </a:ext>
              </a:extLst>
            </p:spPr>
          </p:pic>
          <p:sp>
            <p:nvSpPr>
              <p:cNvPr id="57" name="object 3">
                <a:extLst>
                  <a:ext uri="{FF2B5EF4-FFF2-40B4-BE49-F238E27FC236}">
                    <a16:creationId xmlns:a16="http://schemas.microsoft.com/office/drawing/2014/main" id="{1F3E02C2-1288-4DD0-ABAE-C324D57D9DCF}"/>
                  </a:ext>
                </a:extLst>
              </p:cNvPr>
              <p:cNvSpPr txBox="1"/>
              <p:nvPr/>
            </p:nvSpPr>
            <p:spPr>
              <a:xfrm>
                <a:off x="3430889" y="5235309"/>
                <a:ext cx="1903537" cy="532196"/>
              </a:xfrm>
              <a:prstGeom prst="rect">
                <a:avLst/>
              </a:prstGeom>
            </p:spPr>
            <p:txBody>
              <a:bodyPr vert="horz" wrap="square" lIns="0" tIns="39369" rIns="0" bIns="0" rtlCol="0">
                <a:spAutoFit/>
              </a:bodyPr>
              <a:lstStyle/>
              <a:p>
                <a:pPr marL="12700" marR="0" lvl="0" indent="0" algn="l" defTabSz="914400" rtl="0" eaLnBrk="1" fontAlgn="auto" latinLnBrk="0" hangingPunct="1">
                  <a:lnSpc>
                    <a:spcPct val="100000"/>
                  </a:lnSpc>
                  <a:spcBef>
                    <a:spcPts val="309"/>
                  </a:spcBef>
                  <a:spcAft>
                    <a:spcPts val="0"/>
                  </a:spcAft>
                  <a:buClrTx/>
                  <a:buSzTx/>
                  <a:buFontTx/>
                  <a:buNone/>
                  <a:tabLst/>
                  <a:defRPr/>
                </a:pPr>
                <a:r>
                  <a:rPr kumimoji="0" lang="en-US" sz="1600" b="1" i="0" u="none" strike="noStrike" kern="1200" cap="none" spc="-5" normalizeH="0" baseline="0" noProof="0" dirty="0">
                    <a:ln>
                      <a:noFill/>
                    </a:ln>
                    <a:solidFill>
                      <a:srgbClr val="000000"/>
                    </a:solidFill>
                    <a:effectLst/>
                    <a:uLnTx/>
                    <a:uFillTx/>
                    <a:latin typeface="Arial"/>
                    <a:ea typeface="+mn-ea"/>
                    <a:cs typeface="Arial"/>
                  </a:rPr>
                  <a:t>Smartphone / Browser</a:t>
                </a:r>
                <a:endParaRPr kumimoji="0" lang="en-US" sz="1300" b="0" i="0" u="none" strike="noStrike" kern="1200" cap="none" spc="0" normalizeH="0" baseline="0" noProof="0" dirty="0">
                  <a:ln>
                    <a:noFill/>
                  </a:ln>
                  <a:solidFill>
                    <a:srgbClr val="000000"/>
                  </a:solidFill>
                  <a:effectLst/>
                  <a:uLnTx/>
                  <a:uFillTx/>
                  <a:latin typeface="Arial"/>
                  <a:ea typeface="+mn-ea"/>
                  <a:cs typeface="Arial"/>
                </a:endParaRPr>
              </a:p>
            </p:txBody>
          </p:sp>
          <p:sp>
            <p:nvSpPr>
              <p:cNvPr id="60" name="object 18">
                <a:extLst>
                  <a:ext uri="{FF2B5EF4-FFF2-40B4-BE49-F238E27FC236}">
                    <a16:creationId xmlns:a16="http://schemas.microsoft.com/office/drawing/2014/main" id="{881C2770-2F7E-4FE3-8B0D-82C370B5D785}"/>
                  </a:ext>
                </a:extLst>
              </p:cNvPr>
              <p:cNvSpPr txBox="1"/>
              <p:nvPr/>
            </p:nvSpPr>
            <p:spPr>
              <a:xfrm>
                <a:off x="10805974" y="3663732"/>
                <a:ext cx="974725" cy="228268"/>
              </a:xfrm>
              <a:prstGeom prst="rect">
                <a:avLst/>
              </a:prstGeom>
            </p:spPr>
            <p:txBody>
              <a:bodyPr vert="horz" wrap="square" lIns="0" tIns="12700" rIns="0" bIns="0" rtlCol="0">
                <a:spAutoFit/>
              </a:bodyPr>
              <a:lstStyle/>
              <a:p>
                <a:pPr marL="12700" lvl="0">
                  <a:spcBef>
                    <a:spcPts val="100"/>
                  </a:spcBef>
                  <a:defRPr/>
                </a:pPr>
                <a:r>
                  <a:rPr lang="en-US" sz="1400" b="1" spc="-5" dirty="0">
                    <a:solidFill>
                      <a:srgbClr val="000000"/>
                    </a:solidFill>
                    <a:latin typeface="Arial"/>
                    <a:cs typeface="Arial"/>
                  </a:rPr>
                  <a:t>Content</a:t>
                </a:r>
                <a:r>
                  <a:rPr lang="en-US" sz="1400" b="1" spc="-65" dirty="0">
                    <a:solidFill>
                      <a:srgbClr val="000000"/>
                    </a:solidFill>
                    <a:latin typeface="Arial"/>
                    <a:cs typeface="Arial"/>
                  </a:rPr>
                  <a:t> </a:t>
                </a:r>
                <a:r>
                  <a:rPr lang="en-US" sz="1400" b="1" spc="-5" dirty="0">
                    <a:solidFill>
                      <a:srgbClr val="000000"/>
                    </a:solidFill>
                    <a:latin typeface="Arial"/>
                    <a:cs typeface="Arial"/>
                  </a:rPr>
                  <a:t>DB</a:t>
                </a:r>
              </a:p>
            </p:txBody>
          </p:sp>
        </p:grpSp>
      </p:grpSp>
    </p:spTree>
    <p:custDataLst>
      <p:tags r:id="rId1"/>
    </p:custDataLst>
    <p:extLst>
      <p:ext uri="{BB962C8B-B14F-4D97-AF65-F5344CB8AC3E}">
        <p14:creationId xmlns:p14="http://schemas.microsoft.com/office/powerpoint/2010/main" val="20529747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a:extLst>
              <a:ext uri="{FF2B5EF4-FFF2-40B4-BE49-F238E27FC236}">
                <a16:creationId xmlns:a16="http://schemas.microsoft.com/office/drawing/2014/main" id="{3A079125-F9BC-4840-9214-29F6DA03DF31}"/>
              </a:ext>
            </a:extLst>
          </p:cNvPr>
          <p:cNvGraphicFramePr>
            <a:graphicFrameLocks noGrp="1"/>
          </p:cNvGraphicFramePr>
          <p:nvPr>
            <p:ph idx="1"/>
            <p:extLst>
              <p:ext uri="{D42A27DB-BD31-4B8C-83A1-F6EECF244321}">
                <p14:modId xmlns:p14="http://schemas.microsoft.com/office/powerpoint/2010/main" val="3610222216"/>
              </p:ext>
            </p:extLst>
          </p:nvPr>
        </p:nvGraphicFramePr>
        <p:xfrm>
          <a:off x="134938" y="1277938"/>
          <a:ext cx="10983912" cy="4884492"/>
        </p:xfrm>
        <a:graphic>
          <a:graphicData uri="http://schemas.openxmlformats.org/drawingml/2006/table">
            <a:tbl>
              <a:tblPr firstRow="1" bandRow="1">
                <a:tableStyleId>{5C22544A-7EE6-4342-B048-85BDC9FD1C3A}</a:tableStyleId>
              </a:tblPr>
              <a:tblGrid>
                <a:gridCol w="1830652">
                  <a:extLst>
                    <a:ext uri="{9D8B030D-6E8A-4147-A177-3AD203B41FA5}">
                      <a16:colId xmlns:a16="http://schemas.microsoft.com/office/drawing/2014/main" val="237017364"/>
                    </a:ext>
                  </a:extLst>
                </a:gridCol>
                <a:gridCol w="1830652">
                  <a:extLst>
                    <a:ext uri="{9D8B030D-6E8A-4147-A177-3AD203B41FA5}">
                      <a16:colId xmlns:a16="http://schemas.microsoft.com/office/drawing/2014/main" val="1491181055"/>
                    </a:ext>
                  </a:extLst>
                </a:gridCol>
                <a:gridCol w="1830652">
                  <a:extLst>
                    <a:ext uri="{9D8B030D-6E8A-4147-A177-3AD203B41FA5}">
                      <a16:colId xmlns:a16="http://schemas.microsoft.com/office/drawing/2014/main" val="1742313260"/>
                    </a:ext>
                  </a:extLst>
                </a:gridCol>
                <a:gridCol w="1830652">
                  <a:extLst>
                    <a:ext uri="{9D8B030D-6E8A-4147-A177-3AD203B41FA5}">
                      <a16:colId xmlns:a16="http://schemas.microsoft.com/office/drawing/2014/main" val="999415076"/>
                    </a:ext>
                  </a:extLst>
                </a:gridCol>
                <a:gridCol w="1830652">
                  <a:extLst>
                    <a:ext uri="{9D8B030D-6E8A-4147-A177-3AD203B41FA5}">
                      <a16:colId xmlns:a16="http://schemas.microsoft.com/office/drawing/2014/main" val="2878611704"/>
                    </a:ext>
                  </a:extLst>
                </a:gridCol>
                <a:gridCol w="1830652">
                  <a:extLst>
                    <a:ext uri="{9D8B030D-6E8A-4147-A177-3AD203B41FA5}">
                      <a16:colId xmlns:a16="http://schemas.microsoft.com/office/drawing/2014/main" val="4140718595"/>
                    </a:ext>
                  </a:extLst>
                </a:gridCol>
              </a:tblGrid>
              <a:tr h="538588">
                <a:tc>
                  <a:txBody>
                    <a:bodyPr/>
                    <a:lstStyle/>
                    <a:p>
                      <a:endParaRPr lang="de-DE" sz="1600" dirty="0"/>
                    </a:p>
                  </a:txBody>
                  <a:tcPr/>
                </a:tc>
                <a:tc>
                  <a:txBody>
                    <a:bodyPr/>
                    <a:lstStyle/>
                    <a:p>
                      <a:r>
                        <a:rPr lang="de-DE" sz="1600" b="1" dirty="0" err="1">
                          <a:solidFill>
                            <a:schemeClr val="tx1"/>
                          </a:solidFill>
                        </a:rPr>
                        <a:t>Beacon</a:t>
                      </a:r>
                      <a:endParaRPr lang="de-DE" sz="1600" b="1" dirty="0">
                        <a:solidFill>
                          <a:schemeClr val="tx1"/>
                        </a:solidFill>
                      </a:endParaRPr>
                    </a:p>
                  </a:txBody>
                  <a:tcPr/>
                </a:tc>
                <a:tc>
                  <a:txBody>
                    <a:bodyPr/>
                    <a:lstStyle/>
                    <a:p>
                      <a:r>
                        <a:rPr lang="de-DE" sz="1600" dirty="0">
                          <a:solidFill>
                            <a:schemeClr val="tx1"/>
                          </a:solidFill>
                        </a:rPr>
                        <a:t>Smartphone / Browser </a:t>
                      </a:r>
                    </a:p>
                  </a:txBody>
                  <a:tcPr/>
                </a:tc>
                <a:tc>
                  <a:txBody>
                    <a:bodyPr/>
                    <a:lstStyle/>
                    <a:p>
                      <a:r>
                        <a:rPr lang="de-DE" sz="1600" dirty="0">
                          <a:solidFill>
                            <a:schemeClr val="tx1"/>
                          </a:solidFill>
                        </a:rPr>
                        <a:t>Server</a:t>
                      </a:r>
                    </a:p>
                  </a:txBody>
                  <a:tcPr/>
                </a:tc>
                <a:tc>
                  <a:txBody>
                    <a:bodyPr/>
                    <a:lstStyle/>
                    <a:p>
                      <a:r>
                        <a:rPr lang="de-DE" sz="1600" dirty="0" err="1">
                          <a:solidFill>
                            <a:schemeClr val="tx1"/>
                          </a:solidFill>
                        </a:rPr>
                        <a:t>Beacon</a:t>
                      </a:r>
                      <a:r>
                        <a:rPr lang="de-DE" sz="1600" dirty="0">
                          <a:solidFill>
                            <a:schemeClr val="tx1"/>
                          </a:solidFill>
                        </a:rPr>
                        <a:t> DB</a:t>
                      </a:r>
                    </a:p>
                  </a:txBody>
                  <a:tcPr/>
                </a:tc>
                <a:tc>
                  <a:txBody>
                    <a:bodyPr/>
                    <a:lstStyle/>
                    <a:p>
                      <a:r>
                        <a:rPr lang="de-DE" sz="1600" dirty="0">
                          <a:solidFill>
                            <a:schemeClr val="tx1"/>
                          </a:solidFill>
                        </a:rPr>
                        <a:t>Content DB</a:t>
                      </a:r>
                    </a:p>
                  </a:txBody>
                  <a:tcPr/>
                </a:tc>
                <a:extLst>
                  <a:ext uri="{0D108BD9-81ED-4DB2-BD59-A6C34878D82A}">
                    <a16:rowId xmlns:a16="http://schemas.microsoft.com/office/drawing/2014/main" val="4105461686"/>
                  </a:ext>
                </a:extLst>
              </a:tr>
              <a:tr h="538588">
                <a:tc>
                  <a:txBody>
                    <a:bodyPr/>
                    <a:lstStyle/>
                    <a:p>
                      <a:r>
                        <a:rPr lang="de-DE" sz="1600" b="1" dirty="0">
                          <a:solidFill>
                            <a:schemeClr val="tx1"/>
                          </a:solidFill>
                        </a:rPr>
                        <a:t>Technology </a:t>
                      </a:r>
                    </a:p>
                  </a:txBody>
                  <a:tcPr/>
                </a:tc>
                <a:tc>
                  <a:txBody>
                    <a:bodyPr/>
                    <a:lstStyle/>
                    <a:p>
                      <a:r>
                        <a:rPr lang="de-DE" sz="1600" dirty="0"/>
                        <a:t>Bluetooth Low Energy </a:t>
                      </a:r>
                    </a:p>
                  </a:txBody>
                  <a:tcPr/>
                </a:tc>
                <a:tc>
                  <a:txBody>
                    <a:bodyPr/>
                    <a:lstStyle/>
                    <a:p>
                      <a:r>
                        <a:rPr lang="de-DE" sz="1600" dirty="0"/>
                        <a:t>iOS </a:t>
                      </a:r>
                      <a:r>
                        <a:rPr lang="de-DE" sz="1600" dirty="0" err="1"/>
                        <a:t>or</a:t>
                      </a:r>
                      <a:r>
                        <a:rPr lang="de-DE" sz="1600" dirty="0"/>
                        <a:t> Android </a:t>
                      </a:r>
                    </a:p>
                  </a:txBody>
                  <a:tcPr/>
                </a:tc>
                <a:tc>
                  <a:txBody>
                    <a:bodyPr/>
                    <a:lstStyle/>
                    <a:p>
                      <a:r>
                        <a:rPr lang="de-DE" sz="1600" dirty="0" err="1"/>
                        <a:t>Application</a:t>
                      </a:r>
                      <a:r>
                        <a:rPr lang="de-DE" sz="1600" dirty="0"/>
                        <a:t> Server e.g. Apache </a:t>
                      </a:r>
                      <a:r>
                        <a:rPr lang="de-DE" sz="1600" dirty="0" err="1"/>
                        <a:t>Tomcat</a:t>
                      </a:r>
                      <a:endParaRPr lang="de-DE" sz="1600" dirty="0"/>
                    </a:p>
                  </a:txBody>
                  <a:tcPr/>
                </a:tc>
                <a:tc>
                  <a:txBody>
                    <a:bodyPr/>
                    <a:lstStyle/>
                    <a:p>
                      <a:r>
                        <a:rPr lang="de-DE" sz="1600" dirty="0"/>
                        <a:t>Database Server </a:t>
                      </a:r>
                    </a:p>
                    <a:p>
                      <a:r>
                        <a:rPr lang="de-DE" sz="1600" dirty="0"/>
                        <a:t>e.g. </a:t>
                      </a:r>
                      <a:r>
                        <a:rPr lang="de-DE" sz="1600" dirty="0" err="1"/>
                        <a:t>MongoDB</a:t>
                      </a:r>
                      <a:endParaRPr lang="de-DE" sz="1600" dirty="0"/>
                    </a:p>
                  </a:txBody>
                  <a:tcPr/>
                </a:tc>
                <a:tc>
                  <a:txBody>
                    <a:bodyPr/>
                    <a:lstStyle/>
                    <a:p>
                      <a:r>
                        <a:rPr lang="de-DE" sz="1600" dirty="0"/>
                        <a:t>Database Server </a:t>
                      </a:r>
                    </a:p>
                    <a:p>
                      <a:r>
                        <a:rPr lang="de-DE" sz="1600" dirty="0"/>
                        <a:t>e.g. MySQL </a:t>
                      </a:r>
                    </a:p>
                  </a:txBody>
                  <a:tcPr/>
                </a:tc>
                <a:extLst>
                  <a:ext uri="{0D108BD9-81ED-4DB2-BD59-A6C34878D82A}">
                    <a16:rowId xmlns:a16="http://schemas.microsoft.com/office/drawing/2014/main" val="2527200739"/>
                  </a:ext>
                </a:extLst>
              </a:tr>
              <a:tr h="311814">
                <a:tc>
                  <a:txBody>
                    <a:bodyPr/>
                    <a:lstStyle/>
                    <a:p>
                      <a:r>
                        <a:rPr lang="de-DE" sz="1600" b="1" dirty="0" err="1">
                          <a:solidFill>
                            <a:schemeClr val="tx1"/>
                          </a:solidFill>
                        </a:rPr>
                        <a:t>Protocolls</a:t>
                      </a:r>
                      <a:r>
                        <a:rPr lang="de-DE" sz="1600" b="1" dirty="0">
                          <a:solidFill>
                            <a:schemeClr val="tx1"/>
                          </a:solidFill>
                        </a:rPr>
                        <a:t> </a:t>
                      </a:r>
                    </a:p>
                  </a:txBody>
                  <a:tcPr/>
                </a:tc>
                <a:tc>
                  <a:txBody>
                    <a:bodyPr/>
                    <a:lstStyle/>
                    <a:p>
                      <a:r>
                        <a:rPr lang="de-DE" sz="1600" dirty="0" err="1"/>
                        <a:t>Eddystone</a:t>
                      </a:r>
                      <a:endParaRPr lang="de-DE" sz="1600" dirty="0"/>
                    </a:p>
                  </a:txBody>
                  <a:tcPr/>
                </a:tc>
                <a:tc>
                  <a:txBody>
                    <a:bodyPr/>
                    <a:lstStyle/>
                    <a:p>
                      <a:r>
                        <a:rPr lang="de-DE" sz="1600" dirty="0"/>
                        <a:t>REST Services </a:t>
                      </a:r>
                    </a:p>
                  </a:txBody>
                  <a:tcPr/>
                </a:tc>
                <a:tc>
                  <a:txBody>
                    <a:bodyPr/>
                    <a:lstStyle/>
                    <a:p>
                      <a:r>
                        <a:rPr lang="de-DE" sz="1600" dirty="0"/>
                        <a:t>REST Services</a:t>
                      </a:r>
                    </a:p>
                  </a:txBody>
                  <a:tcPr/>
                </a:tc>
                <a:tc>
                  <a:txBody>
                    <a:bodyPr/>
                    <a:lstStyle/>
                    <a:p>
                      <a:r>
                        <a:rPr lang="de-DE" sz="1600" dirty="0"/>
                        <a:t>REST Services</a:t>
                      </a:r>
                    </a:p>
                  </a:txBody>
                  <a:tcPr/>
                </a:tc>
                <a:tc>
                  <a:txBody>
                    <a:bodyPr/>
                    <a:lstStyle/>
                    <a:p>
                      <a:r>
                        <a:rPr lang="de-DE" sz="1600" dirty="0"/>
                        <a:t>REST Services</a:t>
                      </a:r>
                    </a:p>
                  </a:txBody>
                  <a:tcPr/>
                </a:tc>
                <a:extLst>
                  <a:ext uri="{0D108BD9-81ED-4DB2-BD59-A6C34878D82A}">
                    <a16:rowId xmlns:a16="http://schemas.microsoft.com/office/drawing/2014/main" val="1810082463"/>
                  </a:ext>
                </a:extLst>
              </a:tr>
              <a:tr h="3390972">
                <a:tc>
                  <a:txBody>
                    <a:bodyPr/>
                    <a:lstStyle/>
                    <a:p>
                      <a:r>
                        <a:rPr lang="de-DE" sz="1600" b="1" dirty="0" err="1">
                          <a:solidFill>
                            <a:schemeClr val="tx1"/>
                          </a:solidFill>
                        </a:rPr>
                        <a:t>Usage</a:t>
                      </a:r>
                      <a:endParaRPr lang="de-DE" sz="1600" b="1" dirty="0">
                        <a:solidFill>
                          <a:schemeClr val="tx1"/>
                        </a:solidFill>
                      </a:endParaRPr>
                    </a:p>
                  </a:txBody>
                  <a:tcPr/>
                </a:tc>
                <a:tc>
                  <a:txBody>
                    <a:bodyPr/>
                    <a:lstStyle/>
                    <a:p>
                      <a:r>
                        <a:rPr lang="en-US" sz="1600" dirty="0"/>
                        <a:t>Pushing an unique </a:t>
                      </a:r>
                      <a:r>
                        <a:rPr lang="en-US" sz="1600" dirty="0" err="1"/>
                        <a:t>Eddystome</a:t>
                      </a:r>
                      <a:r>
                        <a:rPr lang="en-US" sz="1600" dirty="0"/>
                        <a:t>-UID to identify each beacon and a </a:t>
                      </a:r>
                      <a:r>
                        <a:rPr lang="en-US" sz="1600" dirty="0" err="1"/>
                        <a:t>Eddystone</a:t>
                      </a:r>
                      <a:r>
                        <a:rPr lang="en-US" sz="1600" dirty="0"/>
                        <a:t> URL to a Smartphone nearby based on Bluetooth Low Energy (BLE) technology. </a:t>
                      </a:r>
                      <a:endParaRPr lang="de-DE" sz="1600" dirty="0"/>
                    </a:p>
                  </a:txBody>
                  <a:tcPr/>
                </a:tc>
                <a:tc>
                  <a:txBody>
                    <a:bodyPr/>
                    <a:lstStyle/>
                    <a:p>
                      <a:r>
                        <a:rPr lang="en-US" sz="1600" dirty="0"/>
                        <a:t>The smartphone / browser is used to trace beacons in an area. It can send and receive data to the server via REST services and can display these data. It is also used by the user for controls of the user interface.</a:t>
                      </a:r>
                      <a:endParaRPr lang="de-DE" sz="1600" dirty="0"/>
                    </a:p>
                  </a:txBody>
                  <a:tcPr/>
                </a:tc>
                <a:tc>
                  <a:txBody>
                    <a:bodyPr/>
                    <a:lstStyle/>
                    <a:p>
                      <a:r>
                        <a:rPr lang="en-US" sz="1600" dirty="0"/>
                        <a:t>The server is used to receive and send data from and to the smartphone browser. It also check the Beacon DB and the Content DB and push the information back to the Smartphone / Browser. </a:t>
                      </a:r>
                      <a:endParaRPr lang="de-DE" sz="1600" dirty="0"/>
                    </a:p>
                  </a:txBody>
                  <a:tcPr/>
                </a:tc>
                <a:tc>
                  <a:txBody>
                    <a:bodyPr/>
                    <a:lstStyle/>
                    <a:p>
                      <a:r>
                        <a:rPr lang="en-US" sz="1600" dirty="0"/>
                        <a:t>The Beacon DB manages the Beacons. Here you can change the pushed URLs of each beacon. Thus, the URL of individual beacons can be changed at a later date without much effort using the unique </a:t>
                      </a:r>
                      <a:r>
                        <a:rPr lang="en-US" sz="1600" dirty="0" err="1"/>
                        <a:t>Eddystone</a:t>
                      </a:r>
                      <a:r>
                        <a:rPr lang="en-US" sz="1600" dirty="0"/>
                        <a:t>-UID.</a:t>
                      </a:r>
                      <a:endParaRPr lang="de-DE" sz="1600" dirty="0"/>
                    </a:p>
                  </a:txBody>
                  <a:tcPr/>
                </a:tc>
                <a:tc>
                  <a:txBody>
                    <a:bodyPr/>
                    <a:lstStyle/>
                    <a:p>
                      <a:r>
                        <a:rPr lang="en-US" sz="1600" dirty="0"/>
                        <a:t>Within the Content DB all content, that is be pushed from the server to the smartphone, is stored and managed. It can be managed by the users themselves via a content management system. </a:t>
                      </a:r>
                      <a:endParaRPr lang="de-DE" sz="1600" dirty="0"/>
                    </a:p>
                  </a:txBody>
                  <a:tcPr/>
                </a:tc>
                <a:extLst>
                  <a:ext uri="{0D108BD9-81ED-4DB2-BD59-A6C34878D82A}">
                    <a16:rowId xmlns:a16="http://schemas.microsoft.com/office/drawing/2014/main" val="2685876051"/>
                  </a:ext>
                </a:extLst>
              </a:tr>
            </a:tbl>
          </a:graphicData>
        </a:graphic>
      </p:graphicFrame>
      <p:sp>
        <p:nvSpPr>
          <p:cNvPr id="3" name="Slide Number Placeholder 2">
            <a:extLst>
              <a:ext uri="{FF2B5EF4-FFF2-40B4-BE49-F238E27FC236}">
                <a16:creationId xmlns:a16="http://schemas.microsoft.com/office/drawing/2014/main" id="{EF0FD1CF-A8A5-4ED6-A695-6CC2FAED5480}"/>
              </a:ext>
            </a:extLst>
          </p:cNvPr>
          <p:cNvSpPr>
            <a:spLocks noGrp="1"/>
          </p:cNvSpPr>
          <p:nvPr>
            <p:ph type="sldNum" sz="quarter" idx="12"/>
          </p:nvPr>
        </p:nvSpPr>
        <p:spPr/>
        <p:txBody>
          <a:bodyPr/>
          <a:lstStyle/>
          <a:p>
            <a:fld id="{1E33E3F1-08DF-C74A-927E-5C6C9D90C4B7}" type="slidenum">
              <a:rPr lang="en-US" smtClean="0"/>
              <a:t>13</a:t>
            </a:fld>
            <a:endParaRPr lang="en-US" dirty="0"/>
          </a:p>
        </p:txBody>
      </p:sp>
      <p:sp>
        <p:nvSpPr>
          <p:cNvPr id="4" name="Text Placeholder 3">
            <a:extLst>
              <a:ext uri="{FF2B5EF4-FFF2-40B4-BE49-F238E27FC236}">
                <a16:creationId xmlns:a16="http://schemas.microsoft.com/office/drawing/2014/main" id="{FAA3A127-2E8C-464C-BD4F-C1E0CAFC17AA}"/>
              </a:ext>
            </a:extLst>
          </p:cNvPr>
          <p:cNvSpPr>
            <a:spLocks noGrp="1"/>
          </p:cNvSpPr>
          <p:nvPr>
            <p:ph type="body" sz="quarter" idx="13"/>
          </p:nvPr>
        </p:nvSpPr>
        <p:spPr/>
        <p:txBody>
          <a:bodyPr/>
          <a:lstStyle/>
          <a:p>
            <a:endParaRPr lang="de-DE"/>
          </a:p>
        </p:txBody>
      </p:sp>
      <p:sp>
        <p:nvSpPr>
          <p:cNvPr id="5" name="Text Placeholder 4">
            <a:extLst>
              <a:ext uri="{FF2B5EF4-FFF2-40B4-BE49-F238E27FC236}">
                <a16:creationId xmlns:a16="http://schemas.microsoft.com/office/drawing/2014/main" id="{0CBB388D-4CE0-4985-AEE2-F2206A26A3F3}"/>
              </a:ext>
            </a:extLst>
          </p:cNvPr>
          <p:cNvSpPr>
            <a:spLocks noGrp="1"/>
          </p:cNvSpPr>
          <p:nvPr>
            <p:ph type="body" sz="quarter" idx="14"/>
          </p:nvPr>
        </p:nvSpPr>
        <p:spPr/>
        <p:txBody>
          <a:bodyPr/>
          <a:lstStyle/>
          <a:p>
            <a:r>
              <a:rPr lang="en-US" dirty="0"/>
              <a:t>IoT Architecture of WANDERLUST</a:t>
            </a:r>
          </a:p>
        </p:txBody>
      </p:sp>
    </p:spTree>
    <p:extLst>
      <p:ext uri="{BB962C8B-B14F-4D97-AF65-F5344CB8AC3E}">
        <p14:creationId xmlns:p14="http://schemas.microsoft.com/office/powerpoint/2010/main" val="3795708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Inhaltsplatzhalter 1"/>
          <p:cNvSpPr>
            <a:spLocks noGrp="1"/>
          </p:cNvSpPr>
          <p:nvPr>
            <p:ph idx="1"/>
          </p:nvPr>
        </p:nvSpPr>
        <p:spPr>
          <a:xfrm>
            <a:off x="134472" y="1923597"/>
            <a:ext cx="10999561" cy="4295451"/>
          </a:xfrm>
        </p:spPr>
        <p:txBody>
          <a:bodyPr>
            <a:normAutofit/>
          </a:bodyPr>
          <a:lstStyle/>
          <a:p>
            <a:pPr marL="457200" indent="-457200">
              <a:buFont typeface="+mj-lt"/>
              <a:buAutoNum type="arabicPeriod"/>
            </a:pPr>
            <a:endParaRPr lang="en-US" sz="1800" dirty="0">
              <a:solidFill>
                <a:schemeClr val="bg2"/>
              </a:solidFill>
            </a:endParaRPr>
          </a:p>
          <a:p>
            <a:pPr marL="457200" indent="-457200">
              <a:buFont typeface="+mj-lt"/>
              <a:buAutoNum type="arabicPeriod"/>
            </a:pPr>
            <a:endParaRPr lang="en-US" sz="1800" dirty="0">
              <a:solidFill>
                <a:schemeClr val="bg2"/>
              </a:solidFill>
            </a:endParaRPr>
          </a:p>
          <a:p>
            <a:pPr marL="457200" indent="-457200">
              <a:buFont typeface="+mj-lt"/>
              <a:buAutoNum type="arabicPeriod"/>
            </a:pPr>
            <a:endParaRPr lang="en-US" sz="1800" dirty="0">
              <a:solidFill>
                <a:schemeClr val="bg2"/>
              </a:solidFill>
            </a:endParaRPr>
          </a:p>
          <a:p>
            <a:pPr marL="457200" indent="-457200">
              <a:buFont typeface="+mj-lt"/>
              <a:buAutoNum type="arabicPeriod"/>
            </a:pPr>
            <a:r>
              <a:rPr lang="en-US" sz="1800" dirty="0">
                <a:solidFill>
                  <a:schemeClr val="bg2"/>
                </a:solidFill>
              </a:rPr>
              <a:t>A Beacon sends its unique </a:t>
            </a:r>
            <a:r>
              <a:rPr lang="en-US" sz="1800" dirty="0" err="1">
                <a:solidFill>
                  <a:schemeClr val="bg2"/>
                </a:solidFill>
              </a:rPr>
              <a:t>Eddystone</a:t>
            </a:r>
            <a:r>
              <a:rPr lang="en-US" sz="1800" dirty="0">
                <a:solidFill>
                  <a:schemeClr val="bg2"/>
                </a:solidFill>
              </a:rPr>
              <a:t> UID and an </a:t>
            </a:r>
            <a:r>
              <a:rPr lang="en-US" sz="1800" dirty="0" err="1">
                <a:solidFill>
                  <a:schemeClr val="bg2"/>
                </a:solidFill>
              </a:rPr>
              <a:t>Eddystone</a:t>
            </a:r>
            <a:r>
              <a:rPr lang="en-US" sz="1800" dirty="0">
                <a:solidFill>
                  <a:schemeClr val="bg2"/>
                </a:solidFill>
              </a:rPr>
              <a:t> URL via Bluetooth Low Energy. A compatible smartphone receives the UID and the URL and gives the user a push message on the display that a function of a beacon is available.</a:t>
            </a:r>
          </a:p>
          <a:p>
            <a:pPr marL="457200" indent="-457200">
              <a:buFont typeface="+mj-lt"/>
              <a:buAutoNum type="arabicPeriod"/>
            </a:pPr>
            <a:r>
              <a:rPr lang="en-US" sz="1800" dirty="0">
                <a:solidFill>
                  <a:schemeClr val="bg2"/>
                </a:solidFill>
              </a:rPr>
              <a:t>If the user wants to use the function of the beacon, the smartphone addresses a server by a RESTful API and pass UID to the server. </a:t>
            </a:r>
          </a:p>
          <a:p>
            <a:pPr marL="457200" indent="-457200">
              <a:buFont typeface="+mj-lt"/>
              <a:buAutoNum type="arabicPeriod"/>
            </a:pPr>
            <a:r>
              <a:rPr lang="en-US" sz="1800" dirty="0">
                <a:solidFill>
                  <a:schemeClr val="bg2"/>
                </a:solidFill>
              </a:rPr>
              <a:t>The server passes the UID to the Beacon DB and gets back a content URL which can be used to connect to the content DB. </a:t>
            </a:r>
          </a:p>
          <a:p>
            <a:pPr marL="457200" indent="-457200">
              <a:buFont typeface="+mj-lt"/>
              <a:buAutoNum type="arabicPeriod"/>
            </a:pPr>
            <a:r>
              <a:rPr lang="en-US" sz="1800" dirty="0">
                <a:solidFill>
                  <a:schemeClr val="bg2"/>
                </a:solidFill>
              </a:rPr>
              <a:t>The server requests the content of the Content DB identified by the unique URL and returns the content in a readable format e.g. JSON to the server.</a:t>
            </a:r>
          </a:p>
          <a:p>
            <a:pPr marL="457200" indent="-457200">
              <a:buFont typeface="+mj-lt"/>
              <a:buAutoNum type="arabicPeriod"/>
            </a:pPr>
            <a:r>
              <a:rPr lang="en-US" sz="1800" dirty="0">
                <a:solidFill>
                  <a:schemeClr val="bg2"/>
                </a:solidFill>
              </a:rPr>
              <a:t>The server pushes the content of the Content DB to the smartphone and back to the user. </a:t>
            </a:r>
          </a:p>
        </p:txBody>
      </p:sp>
      <p:sp>
        <p:nvSpPr>
          <p:cNvPr id="3" name="Foliennummernplatzhalt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E33E3F1-08DF-C74A-927E-5C6C9D90C4B7}" type="slidenum">
              <a:rPr kumimoji="0" lang="en-US" sz="1200" b="0" i="0" u="none" strike="noStrike" kern="1200" cap="none" spc="0" normalizeH="0" baseline="0" noProof="0" smtClean="0">
                <a:ln>
                  <a:noFill/>
                </a:ln>
                <a:solidFill>
                  <a:srgbClr val="000000">
                    <a:tint val="75000"/>
                  </a:srgbClr>
                </a:solidFill>
                <a:effectLst/>
                <a:uLnTx/>
                <a:uFillTx/>
                <a:latin typeface="Helvetica Neue" charset="0"/>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srgbClr val="000000">
                  <a:tint val="75000"/>
                </a:srgbClr>
              </a:solidFill>
              <a:effectLst/>
              <a:uLnTx/>
              <a:uFillTx/>
              <a:latin typeface="Helvetica Neue" charset="0"/>
            </a:endParaRPr>
          </a:p>
        </p:txBody>
      </p:sp>
      <p:sp>
        <p:nvSpPr>
          <p:cNvPr id="4" name="Textplatzhalter 3"/>
          <p:cNvSpPr>
            <a:spLocks noGrp="1"/>
          </p:cNvSpPr>
          <p:nvPr>
            <p:ph type="body" sz="quarter" idx="13"/>
          </p:nvPr>
        </p:nvSpPr>
        <p:spPr/>
        <p:txBody>
          <a:bodyPr/>
          <a:lstStyle/>
          <a:p>
            <a:r>
              <a:rPr lang="de-DE" dirty="0" err="1"/>
              <a:t>Exemplary</a:t>
            </a:r>
            <a:r>
              <a:rPr lang="de-DE" dirty="0"/>
              <a:t> </a:t>
            </a:r>
            <a:r>
              <a:rPr lang="de-DE" dirty="0" err="1"/>
              <a:t>procedure</a:t>
            </a:r>
            <a:endParaRPr lang="de-DE" dirty="0"/>
          </a:p>
          <a:p>
            <a:endParaRPr lang="en-US" dirty="0"/>
          </a:p>
        </p:txBody>
      </p:sp>
      <p:sp>
        <p:nvSpPr>
          <p:cNvPr id="5" name="Textplatzhalter 4"/>
          <p:cNvSpPr>
            <a:spLocks noGrp="1"/>
          </p:cNvSpPr>
          <p:nvPr>
            <p:ph type="body" sz="quarter" idx="14"/>
          </p:nvPr>
        </p:nvSpPr>
        <p:spPr/>
        <p:txBody>
          <a:bodyPr/>
          <a:lstStyle/>
          <a:p>
            <a:r>
              <a:rPr lang="en-US" dirty="0">
                <a:solidFill>
                  <a:schemeClr val="bg1"/>
                </a:solidFill>
              </a:rPr>
              <a:t>Closer look @ WANDERLUST Architecture</a:t>
            </a:r>
          </a:p>
        </p:txBody>
      </p:sp>
      <p:pic>
        <p:nvPicPr>
          <p:cNvPr id="49" name="Picture 48">
            <a:extLst>
              <a:ext uri="{FF2B5EF4-FFF2-40B4-BE49-F238E27FC236}">
                <a16:creationId xmlns:a16="http://schemas.microsoft.com/office/drawing/2014/main" id="{66DD87C6-94E0-416C-B356-E0F1B6AB6C19}"/>
              </a:ext>
            </a:extLst>
          </p:cNvPr>
          <p:cNvPicPr>
            <a:picLocks noChangeAspect="1"/>
          </p:cNvPicPr>
          <p:nvPr/>
        </p:nvPicPr>
        <p:blipFill>
          <a:blip r:embed="rId3"/>
          <a:stretch>
            <a:fillRect/>
          </a:stretch>
        </p:blipFill>
        <p:spPr>
          <a:xfrm>
            <a:off x="6437194" y="798479"/>
            <a:ext cx="5038031" cy="1988199"/>
          </a:xfrm>
          <a:prstGeom prst="rect">
            <a:avLst/>
          </a:prstGeom>
        </p:spPr>
      </p:pic>
    </p:spTree>
    <p:custDataLst>
      <p:tags r:id="rId1"/>
    </p:custDataLst>
    <p:extLst>
      <p:ext uri="{BB962C8B-B14F-4D97-AF65-F5344CB8AC3E}">
        <p14:creationId xmlns:p14="http://schemas.microsoft.com/office/powerpoint/2010/main" val="33427254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0703B499-D7D9-4B47-BF3D-F1E311F0EC8B}"/>
              </a:ext>
            </a:extLst>
          </p:cNvPr>
          <p:cNvSpPr>
            <a:spLocks noGrp="1"/>
          </p:cNvSpPr>
          <p:nvPr>
            <p:ph type="title"/>
          </p:nvPr>
        </p:nvSpPr>
        <p:spPr/>
        <p:txBody>
          <a:bodyPr>
            <a:normAutofit/>
          </a:bodyPr>
          <a:lstStyle/>
          <a:p>
            <a:r>
              <a:rPr lang="en-US" dirty="0"/>
              <a:t>2. Exploration</a:t>
            </a:r>
          </a:p>
        </p:txBody>
      </p:sp>
      <p:sp>
        <p:nvSpPr>
          <p:cNvPr id="7" name="Textplatzhalter 6">
            <a:extLst>
              <a:ext uri="{FF2B5EF4-FFF2-40B4-BE49-F238E27FC236}">
                <a16:creationId xmlns:a16="http://schemas.microsoft.com/office/drawing/2014/main" id="{02367AF3-E62D-4F55-8656-F55B6F349D9A}"/>
              </a:ext>
            </a:extLst>
          </p:cNvPr>
          <p:cNvSpPr>
            <a:spLocks noGrp="1"/>
          </p:cNvSpPr>
          <p:nvPr>
            <p:ph type="body" idx="1"/>
          </p:nvPr>
        </p:nvSpPr>
        <p:spPr/>
        <p:txBody>
          <a:bodyPr/>
          <a:lstStyle/>
          <a:p>
            <a:endParaRPr lang="en-US" dirty="0"/>
          </a:p>
        </p:txBody>
      </p:sp>
      <p:sp>
        <p:nvSpPr>
          <p:cNvPr id="3" name="Foliennummernplatzhalter 2">
            <a:extLst>
              <a:ext uri="{FF2B5EF4-FFF2-40B4-BE49-F238E27FC236}">
                <a16:creationId xmlns:a16="http://schemas.microsoft.com/office/drawing/2014/main" id="{A4859BEE-BB0B-42CA-B4BE-AC06EA3F1076}"/>
              </a:ext>
            </a:extLst>
          </p:cNvPr>
          <p:cNvSpPr>
            <a:spLocks noGrp="1"/>
          </p:cNvSpPr>
          <p:nvPr>
            <p:ph type="sldNum" sz="quarter" idx="12"/>
          </p:nvPr>
        </p:nvSpPr>
        <p:spPr/>
        <p:txBody>
          <a:bodyPr/>
          <a:lstStyle/>
          <a:p>
            <a:fld id="{1E33E3F1-08DF-C74A-927E-5C6C9D90C4B7}" type="slidenum">
              <a:rPr lang="en-US" smtClean="0"/>
              <a:t>15</a:t>
            </a:fld>
            <a:endParaRPr lang="en-US" dirty="0"/>
          </a:p>
        </p:txBody>
      </p:sp>
    </p:spTree>
    <p:custDataLst>
      <p:tags r:id="rId1"/>
    </p:custDataLst>
    <p:extLst>
      <p:ext uri="{BB962C8B-B14F-4D97-AF65-F5344CB8AC3E}">
        <p14:creationId xmlns:p14="http://schemas.microsoft.com/office/powerpoint/2010/main" val="26471290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r>
              <a:rPr lang="en-US" dirty="0"/>
              <a:t>Simple and fast SaaS for Mockups</a:t>
            </a:r>
          </a:p>
          <a:p>
            <a:r>
              <a:rPr lang="en-US" dirty="0"/>
              <a:t>Possibility to display interactive mockups on mobile devices</a:t>
            </a:r>
          </a:p>
          <a:p>
            <a:r>
              <a:rPr lang="en-US" dirty="0"/>
              <a:t>Real app feeling without any coding</a:t>
            </a:r>
          </a:p>
          <a:p>
            <a:endParaRPr lang="en-US" dirty="0"/>
          </a:p>
          <a:p>
            <a:endParaRPr lang="en-US" dirty="0"/>
          </a:p>
        </p:txBody>
      </p:sp>
      <p:sp>
        <p:nvSpPr>
          <p:cNvPr id="3" name="Foliennummernplatzhalter 2"/>
          <p:cNvSpPr>
            <a:spLocks noGrp="1"/>
          </p:cNvSpPr>
          <p:nvPr>
            <p:ph type="sldNum" sz="quarter" idx="12"/>
          </p:nvPr>
        </p:nvSpPr>
        <p:spPr/>
        <p:txBody>
          <a:bodyPr/>
          <a:lstStyle/>
          <a:p>
            <a:fld id="{1E33E3F1-08DF-C74A-927E-5C6C9D90C4B7}" type="slidenum">
              <a:rPr lang="en-US" smtClean="0"/>
              <a:t>16</a:t>
            </a:fld>
            <a:endParaRPr lang="en-US" dirty="0"/>
          </a:p>
        </p:txBody>
      </p:sp>
      <p:sp>
        <p:nvSpPr>
          <p:cNvPr id="4" name="Textplatzhalter 3"/>
          <p:cNvSpPr>
            <a:spLocks noGrp="1"/>
          </p:cNvSpPr>
          <p:nvPr>
            <p:ph type="body" sz="quarter" idx="13"/>
          </p:nvPr>
        </p:nvSpPr>
        <p:spPr/>
        <p:txBody>
          <a:bodyPr/>
          <a:lstStyle/>
          <a:p>
            <a:endParaRPr lang="en-US" dirty="0"/>
          </a:p>
        </p:txBody>
      </p:sp>
      <p:sp>
        <p:nvSpPr>
          <p:cNvPr id="5" name="Textplatzhalter 4"/>
          <p:cNvSpPr>
            <a:spLocks noGrp="1"/>
          </p:cNvSpPr>
          <p:nvPr>
            <p:ph type="body" sz="quarter" idx="14"/>
          </p:nvPr>
        </p:nvSpPr>
        <p:spPr/>
        <p:txBody>
          <a:bodyPr/>
          <a:lstStyle/>
          <a:p>
            <a:r>
              <a:rPr lang="en-US" dirty="0"/>
              <a:t>PROTO.IO</a:t>
            </a:r>
          </a:p>
        </p:txBody>
      </p:sp>
    </p:spTree>
    <p:custDataLst>
      <p:tags r:id="rId1"/>
    </p:custDataLst>
    <p:extLst>
      <p:ext uri="{BB962C8B-B14F-4D97-AF65-F5344CB8AC3E}">
        <p14:creationId xmlns:p14="http://schemas.microsoft.com/office/powerpoint/2010/main" val="37514810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p:cNvSpPr>
            <a:spLocks noGrp="1"/>
          </p:cNvSpPr>
          <p:nvPr>
            <p:ph type="sldNum" sz="quarter" idx="12"/>
          </p:nvPr>
        </p:nvSpPr>
        <p:spPr/>
        <p:txBody>
          <a:bodyPr/>
          <a:lstStyle/>
          <a:p>
            <a:fld id="{1E33E3F1-08DF-C74A-927E-5C6C9D90C4B7}" type="slidenum">
              <a:rPr lang="en-US" smtClean="0"/>
              <a:t>17</a:t>
            </a:fld>
            <a:endParaRPr lang="en-US" dirty="0"/>
          </a:p>
        </p:txBody>
      </p:sp>
      <p:sp>
        <p:nvSpPr>
          <p:cNvPr id="4" name="Textplatzhalter 3"/>
          <p:cNvSpPr>
            <a:spLocks noGrp="1"/>
          </p:cNvSpPr>
          <p:nvPr>
            <p:ph type="body" sz="quarter" idx="14"/>
          </p:nvPr>
        </p:nvSpPr>
        <p:spPr/>
        <p:txBody>
          <a:bodyPr/>
          <a:lstStyle/>
          <a:p>
            <a:r>
              <a:rPr lang="en-US" dirty="0"/>
              <a:t>UI – Screens (1)</a:t>
            </a:r>
          </a:p>
        </p:txBody>
      </p:sp>
      <p:pic>
        <p:nvPicPr>
          <p:cNvPr id="8" name="Inhaltsplatzhalter 7" descr="Bildschirmausschnitt"/>
          <p:cNvPicPr>
            <a:picLocks noGrp="1" noChangeAspect="1"/>
          </p:cNvPicPr>
          <p:nvPr>
            <p:ph idx="15"/>
          </p:nvPr>
        </p:nvPicPr>
        <p:blipFill rotWithShape="1">
          <a:blip r:embed="rId4">
            <a:extLst>
              <a:ext uri="{28A0092B-C50C-407E-A947-70E740481C1C}">
                <a14:useLocalDpi xmlns:a14="http://schemas.microsoft.com/office/drawing/2010/main" val="0"/>
              </a:ext>
            </a:extLst>
          </a:blip>
          <a:srcRect l="3179" t="1200" r="3539" b="1517"/>
          <a:stretch/>
        </p:blipFill>
        <p:spPr>
          <a:xfrm>
            <a:off x="1489209" y="807982"/>
            <a:ext cx="3100252" cy="5930908"/>
          </a:xfrm>
        </p:spPr>
      </p:pic>
      <p:sp>
        <p:nvSpPr>
          <p:cNvPr id="10" name="PROTEMA_Text1">
            <a:extLst>
              <a:ext uri="{FF2B5EF4-FFF2-40B4-BE49-F238E27FC236}">
                <a16:creationId xmlns:a16="http://schemas.microsoft.com/office/drawing/2014/main" id="{411DB419-90A5-4404-BA08-3EF33A681945}"/>
              </a:ext>
            </a:extLst>
          </p:cNvPr>
          <p:cNvSpPr txBox="1">
            <a:spLocks/>
          </p:cNvSpPr>
          <p:nvPr>
            <p:custDataLst>
              <p:tags r:id="rId2"/>
            </p:custDataLst>
          </p:nvPr>
        </p:nvSpPr>
        <p:spPr>
          <a:xfrm>
            <a:off x="6096000" y="1294537"/>
            <a:ext cx="4554071" cy="4810172"/>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txBody>
          <a:bodyPr vert="horz" wrap="square" lIns="0" tIns="0" rIns="0" bIns="0" numCol="1" anchor="t" anchorCtr="0" compatLnSpc="1">
            <a:prstTxWarp prst="textNoShape">
              <a:avLst/>
            </a:prstTxWarp>
            <a:noAutofit/>
          </a:bodyPr>
          <a:lstStyle>
            <a:lvl1pPr marL="0" indent="0" algn="l" defTabSz="914400" rtl="0" eaLnBrk="1" latinLnBrk="0" hangingPunct="1">
              <a:spcBef>
                <a:spcPts val="600"/>
              </a:spcBef>
              <a:buClr>
                <a:schemeClr val="tx1"/>
              </a:buClr>
              <a:buSzPct val="115000"/>
              <a:buFont typeface="Wingdings" panose="05000000000000000000" pitchFamily="2" charset="2"/>
              <a:buNone/>
              <a:defRPr lang="de-DE" sz="1400" kern="1200" smtClean="0">
                <a:solidFill>
                  <a:schemeClr val="tx1"/>
                </a:solidFill>
                <a:latin typeface="Arial" panose="020B0604020202020204" pitchFamily="34" charset="0"/>
                <a:ea typeface="+mn-ea"/>
                <a:cs typeface="Arial" panose="020B0604020202020204" pitchFamily="34" charset="0"/>
              </a:defRPr>
            </a:lvl1pPr>
            <a:lvl2pPr marL="177800" indent="-177800" algn="l" defTabSz="914400" rtl="0" eaLnBrk="1" latinLnBrk="0" hangingPunct="1">
              <a:spcBef>
                <a:spcPts val="600"/>
              </a:spcBef>
              <a:buClr>
                <a:srgbClr val="6B6F73"/>
              </a:buClr>
              <a:buSzPct val="100000"/>
              <a:buFont typeface="Wingdings" panose="05000000000000000000" pitchFamily="2" charset="2"/>
              <a:buChar char="§"/>
              <a:defRPr lang="de-DE" sz="1400" kern="1200" smtClean="0">
                <a:solidFill>
                  <a:schemeClr val="tx1"/>
                </a:solidFill>
                <a:latin typeface="Arial" panose="020B0604020202020204" pitchFamily="34" charset="0"/>
                <a:ea typeface="+mn-ea"/>
                <a:cs typeface="Arial" panose="020B0604020202020204" pitchFamily="34" charset="0"/>
              </a:defRPr>
            </a:lvl2pPr>
            <a:lvl3pPr marL="355600" indent="-177800" algn="l" defTabSz="914400" rtl="0" eaLnBrk="1" latinLnBrk="0" hangingPunct="1">
              <a:spcBef>
                <a:spcPts val="600"/>
              </a:spcBef>
              <a:buClr>
                <a:srgbClr val="6B6F73"/>
              </a:buClr>
              <a:buSzPct val="100000"/>
              <a:buFont typeface="Wingdings" panose="05000000000000000000" pitchFamily="2" charset="2"/>
              <a:buChar char=""/>
              <a:defRPr lang="de-DE" sz="1400" kern="1200" smtClean="0">
                <a:solidFill>
                  <a:schemeClr val="tx1"/>
                </a:solidFill>
                <a:latin typeface="Arial" panose="020B0604020202020204" pitchFamily="34" charset="0"/>
                <a:ea typeface="+mn-ea"/>
                <a:cs typeface="Arial" panose="020B0604020202020204" pitchFamily="34" charset="0"/>
              </a:defRPr>
            </a:lvl3pPr>
            <a:lvl4pPr marL="533400" indent="-177800" algn="l" defTabSz="914400" rtl="0" eaLnBrk="1" latinLnBrk="0" hangingPunct="1">
              <a:spcBef>
                <a:spcPts val="600"/>
              </a:spcBef>
              <a:buClr>
                <a:srgbClr val="6B6F73"/>
              </a:buClr>
              <a:buSzPct val="100000"/>
              <a:buFont typeface="Wingdings" panose="05000000000000000000" pitchFamily="2" charset="2"/>
              <a:buChar char=""/>
              <a:defRPr lang="de-DE" sz="1400" kern="1200" smtClean="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anose="020B0604020202020204" pitchFamily="34" charset="0"/>
              <a:buChar char="»"/>
              <a:defRPr lang="de-DE" sz="2000" kern="1200" smtClean="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lvl="1">
              <a:buFontTx/>
              <a:buChar char="-"/>
            </a:pPr>
            <a:r>
              <a:rPr lang="en-US" sz="1800" dirty="0">
                <a:latin typeface="Helvetica Neue"/>
              </a:rPr>
              <a:t>Popup triggered by BLE-Beacon near to start point of hiking track</a:t>
            </a:r>
          </a:p>
          <a:p>
            <a:pPr lvl="1">
              <a:buFontTx/>
              <a:buChar char="-"/>
            </a:pPr>
            <a:endParaRPr lang="en-US" sz="1800" dirty="0">
              <a:latin typeface="Helvetica Neue"/>
            </a:endParaRPr>
          </a:p>
          <a:p>
            <a:pPr lvl="1">
              <a:buFontTx/>
              <a:buChar char="-"/>
            </a:pPr>
            <a:r>
              <a:rPr lang="en-US" sz="1800" dirty="0">
                <a:latin typeface="Helvetica Neue"/>
              </a:rPr>
              <a:t>User has the possibility to switch to the WANDERLUST website or ignore the service</a:t>
            </a:r>
          </a:p>
        </p:txBody>
      </p:sp>
    </p:spTree>
    <p:custDataLst>
      <p:tags r:id="rId1"/>
    </p:custDataLst>
    <p:extLst>
      <p:ext uri="{BB962C8B-B14F-4D97-AF65-F5344CB8AC3E}">
        <p14:creationId xmlns:p14="http://schemas.microsoft.com/office/powerpoint/2010/main" val="12653894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p:cNvSpPr>
            <a:spLocks noGrp="1"/>
          </p:cNvSpPr>
          <p:nvPr>
            <p:ph type="sldNum" sz="quarter" idx="12"/>
          </p:nvPr>
        </p:nvSpPr>
        <p:spPr/>
        <p:txBody>
          <a:bodyPr/>
          <a:lstStyle/>
          <a:p>
            <a:fld id="{1E33E3F1-08DF-C74A-927E-5C6C9D90C4B7}" type="slidenum">
              <a:rPr lang="en-US" smtClean="0"/>
              <a:t>18</a:t>
            </a:fld>
            <a:endParaRPr lang="en-US" dirty="0"/>
          </a:p>
        </p:txBody>
      </p:sp>
      <p:sp>
        <p:nvSpPr>
          <p:cNvPr id="4" name="Textplatzhalter 3"/>
          <p:cNvSpPr>
            <a:spLocks noGrp="1"/>
          </p:cNvSpPr>
          <p:nvPr>
            <p:ph type="body" sz="quarter" idx="14"/>
          </p:nvPr>
        </p:nvSpPr>
        <p:spPr/>
        <p:txBody>
          <a:bodyPr/>
          <a:lstStyle/>
          <a:p>
            <a:r>
              <a:rPr lang="en-US" dirty="0"/>
              <a:t>UI – Screens (2)</a:t>
            </a:r>
          </a:p>
          <a:p>
            <a:endParaRPr lang="en-US" dirty="0"/>
          </a:p>
        </p:txBody>
      </p:sp>
      <p:pic>
        <p:nvPicPr>
          <p:cNvPr id="8" name="Inhaltsplatzhalter 7" descr="Bildschirmausschnitt"/>
          <p:cNvPicPr>
            <a:picLocks noGrp="1" noChangeAspect="1"/>
          </p:cNvPicPr>
          <p:nvPr>
            <p:ph idx="15"/>
          </p:nvPr>
        </p:nvPicPr>
        <p:blipFill rotWithShape="1">
          <a:blip r:embed="rId4">
            <a:extLst>
              <a:ext uri="{28A0092B-C50C-407E-A947-70E740481C1C}">
                <a14:useLocalDpi xmlns:a14="http://schemas.microsoft.com/office/drawing/2010/main" val="0"/>
              </a:ext>
            </a:extLst>
          </a:blip>
          <a:srcRect l="3179" t="1200" r="3539" b="1517"/>
          <a:stretch/>
        </p:blipFill>
        <p:spPr>
          <a:xfrm>
            <a:off x="1489209" y="807982"/>
            <a:ext cx="3100252" cy="5930908"/>
          </a:xfrm>
        </p:spPr>
      </p:pic>
      <p:sp>
        <p:nvSpPr>
          <p:cNvPr id="10" name="PROTEMA_Text1">
            <a:extLst>
              <a:ext uri="{FF2B5EF4-FFF2-40B4-BE49-F238E27FC236}">
                <a16:creationId xmlns:a16="http://schemas.microsoft.com/office/drawing/2014/main" id="{411DB419-90A5-4404-BA08-3EF33A681945}"/>
              </a:ext>
            </a:extLst>
          </p:cNvPr>
          <p:cNvSpPr txBox="1">
            <a:spLocks/>
          </p:cNvSpPr>
          <p:nvPr>
            <p:custDataLst>
              <p:tags r:id="rId2"/>
            </p:custDataLst>
          </p:nvPr>
        </p:nvSpPr>
        <p:spPr>
          <a:xfrm>
            <a:off x="6095999" y="1282565"/>
            <a:ext cx="4554071" cy="4810172"/>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txBody>
          <a:bodyPr vert="horz" wrap="square" lIns="0" tIns="0" rIns="0" bIns="0" numCol="1" anchor="t" anchorCtr="0" compatLnSpc="1">
            <a:prstTxWarp prst="textNoShape">
              <a:avLst/>
            </a:prstTxWarp>
            <a:noAutofit/>
          </a:bodyPr>
          <a:lstStyle>
            <a:lvl1pPr marL="0" indent="0" algn="l" defTabSz="914400" rtl="0" eaLnBrk="1" latinLnBrk="0" hangingPunct="1">
              <a:spcBef>
                <a:spcPts val="600"/>
              </a:spcBef>
              <a:buClr>
                <a:schemeClr val="tx1"/>
              </a:buClr>
              <a:buSzPct val="115000"/>
              <a:buFont typeface="Wingdings" panose="05000000000000000000" pitchFamily="2" charset="2"/>
              <a:buNone/>
              <a:defRPr lang="de-DE" sz="1400" kern="1200" smtClean="0">
                <a:solidFill>
                  <a:schemeClr val="tx1"/>
                </a:solidFill>
                <a:latin typeface="Arial" panose="020B0604020202020204" pitchFamily="34" charset="0"/>
                <a:ea typeface="+mn-ea"/>
                <a:cs typeface="Arial" panose="020B0604020202020204" pitchFamily="34" charset="0"/>
              </a:defRPr>
            </a:lvl1pPr>
            <a:lvl2pPr marL="177800" indent="-177800" algn="l" defTabSz="914400" rtl="0" eaLnBrk="1" latinLnBrk="0" hangingPunct="1">
              <a:spcBef>
                <a:spcPts val="600"/>
              </a:spcBef>
              <a:buClr>
                <a:srgbClr val="6B6F73"/>
              </a:buClr>
              <a:buSzPct val="100000"/>
              <a:buFont typeface="Wingdings" panose="05000000000000000000" pitchFamily="2" charset="2"/>
              <a:buChar char="§"/>
              <a:defRPr lang="de-DE" sz="1400" kern="1200" smtClean="0">
                <a:solidFill>
                  <a:schemeClr val="tx1"/>
                </a:solidFill>
                <a:latin typeface="Arial" panose="020B0604020202020204" pitchFamily="34" charset="0"/>
                <a:ea typeface="+mn-ea"/>
                <a:cs typeface="Arial" panose="020B0604020202020204" pitchFamily="34" charset="0"/>
              </a:defRPr>
            </a:lvl2pPr>
            <a:lvl3pPr marL="355600" indent="-177800" algn="l" defTabSz="914400" rtl="0" eaLnBrk="1" latinLnBrk="0" hangingPunct="1">
              <a:spcBef>
                <a:spcPts val="600"/>
              </a:spcBef>
              <a:buClr>
                <a:srgbClr val="6B6F73"/>
              </a:buClr>
              <a:buSzPct val="100000"/>
              <a:buFont typeface="Wingdings" panose="05000000000000000000" pitchFamily="2" charset="2"/>
              <a:buChar char=""/>
              <a:defRPr lang="de-DE" sz="1400" kern="1200" smtClean="0">
                <a:solidFill>
                  <a:schemeClr val="tx1"/>
                </a:solidFill>
                <a:latin typeface="Arial" panose="020B0604020202020204" pitchFamily="34" charset="0"/>
                <a:ea typeface="+mn-ea"/>
                <a:cs typeface="Arial" panose="020B0604020202020204" pitchFamily="34" charset="0"/>
              </a:defRPr>
            </a:lvl3pPr>
            <a:lvl4pPr marL="533400" indent="-177800" algn="l" defTabSz="914400" rtl="0" eaLnBrk="1" latinLnBrk="0" hangingPunct="1">
              <a:spcBef>
                <a:spcPts val="600"/>
              </a:spcBef>
              <a:buClr>
                <a:srgbClr val="6B6F73"/>
              </a:buClr>
              <a:buSzPct val="100000"/>
              <a:buFont typeface="Wingdings" panose="05000000000000000000" pitchFamily="2" charset="2"/>
              <a:buChar char=""/>
              <a:defRPr lang="de-DE" sz="1400" kern="1200" smtClean="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anose="020B0604020202020204" pitchFamily="34" charset="0"/>
              <a:buChar char="»"/>
              <a:defRPr lang="de-DE" sz="2000" kern="1200" smtClean="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lvl="1">
              <a:buFontTx/>
              <a:buChar char="-"/>
            </a:pPr>
            <a:r>
              <a:rPr lang="en-US" sz="1800" dirty="0">
                <a:latin typeface="Helvetica Neue"/>
              </a:rPr>
              <a:t>Landing  page of WANDERLUST</a:t>
            </a:r>
          </a:p>
          <a:p>
            <a:pPr lvl="1">
              <a:buFontTx/>
              <a:buChar char="-"/>
            </a:pPr>
            <a:endParaRPr lang="en-US" sz="1800" dirty="0">
              <a:latin typeface="Helvetica Neue"/>
            </a:endParaRPr>
          </a:p>
          <a:p>
            <a:pPr lvl="1">
              <a:buFontTx/>
              <a:buChar char="-"/>
            </a:pPr>
            <a:r>
              <a:rPr lang="en-US" sz="1800" dirty="0">
                <a:latin typeface="Helvetica Neue"/>
              </a:rPr>
              <a:t>User can request track information</a:t>
            </a:r>
          </a:p>
        </p:txBody>
      </p:sp>
      <p:pic>
        <p:nvPicPr>
          <p:cNvPr id="11" name="Inhaltsplatzhalter 6" descr="Bildschirmausschnitt"/>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1724526" y="1341571"/>
            <a:ext cx="2640452" cy="4702175"/>
          </a:xfrm>
        </p:spPr>
      </p:pic>
    </p:spTree>
    <p:custDataLst>
      <p:tags r:id="rId1"/>
    </p:custDataLst>
    <p:extLst>
      <p:ext uri="{BB962C8B-B14F-4D97-AF65-F5344CB8AC3E}">
        <p14:creationId xmlns:p14="http://schemas.microsoft.com/office/powerpoint/2010/main" val="13352718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p:cNvSpPr>
            <a:spLocks noGrp="1"/>
          </p:cNvSpPr>
          <p:nvPr>
            <p:ph type="sldNum" sz="quarter" idx="12"/>
          </p:nvPr>
        </p:nvSpPr>
        <p:spPr/>
        <p:txBody>
          <a:bodyPr/>
          <a:lstStyle/>
          <a:p>
            <a:fld id="{1E33E3F1-08DF-C74A-927E-5C6C9D90C4B7}" type="slidenum">
              <a:rPr lang="en-US" smtClean="0"/>
              <a:t>19</a:t>
            </a:fld>
            <a:endParaRPr lang="en-US" dirty="0"/>
          </a:p>
        </p:txBody>
      </p:sp>
      <p:sp>
        <p:nvSpPr>
          <p:cNvPr id="3" name="Textplatzhalter 2"/>
          <p:cNvSpPr>
            <a:spLocks noGrp="1"/>
          </p:cNvSpPr>
          <p:nvPr>
            <p:ph type="body" sz="quarter" idx="13"/>
          </p:nvPr>
        </p:nvSpPr>
        <p:spPr/>
        <p:txBody>
          <a:bodyPr/>
          <a:lstStyle/>
          <a:p>
            <a:endParaRPr lang="en-US" dirty="0"/>
          </a:p>
        </p:txBody>
      </p:sp>
      <p:sp>
        <p:nvSpPr>
          <p:cNvPr id="4" name="Textplatzhalter 3"/>
          <p:cNvSpPr>
            <a:spLocks noGrp="1"/>
          </p:cNvSpPr>
          <p:nvPr>
            <p:ph type="body" sz="quarter" idx="14"/>
          </p:nvPr>
        </p:nvSpPr>
        <p:spPr/>
        <p:txBody>
          <a:bodyPr/>
          <a:lstStyle/>
          <a:p>
            <a:r>
              <a:rPr lang="en-US" dirty="0"/>
              <a:t>UI – Screens (3)</a:t>
            </a:r>
          </a:p>
          <a:p>
            <a:endParaRPr lang="en-US" dirty="0"/>
          </a:p>
        </p:txBody>
      </p:sp>
      <p:pic>
        <p:nvPicPr>
          <p:cNvPr id="8" name="Inhaltsplatzhalter 7" descr="Bildschirmausschnitt"/>
          <p:cNvPicPr>
            <a:picLocks noGrp="1" noChangeAspect="1"/>
          </p:cNvPicPr>
          <p:nvPr>
            <p:ph idx="15"/>
          </p:nvPr>
        </p:nvPicPr>
        <p:blipFill rotWithShape="1">
          <a:blip r:embed="rId4">
            <a:extLst>
              <a:ext uri="{28A0092B-C50C-407E-A947-70E740481C1C}">
                <a14:useLocalDpi xmlns:a14="http://schemas.microsoft.com/office/drawing/2010/main" val="0"/>
              </a:ext>
            </a:extLst>
          </a:blip>
          <a:srcRect l="3179" t="1200" r="3539" b="1517"/>
          <a:stretch/>
        </p:blipFill>
        <p:spPr>
          <a:xfrm>
            <a:off x="1489209" y="807982"/>
            <a:ext cx="3100252" cy="5930908"/>
          </a:xfrm>
        </p:spPr>
      </p:pic>
      <p:sp>
        <p:nvSpPr>
          <p:cNvPr id="10" name="PROTEMA_Text1">
            <a:extLst>
              <a:ext uri="{FF2B5EF4-FFF2-40B4-BE49-F238E27FC236}">
                <a16:creationId xmlns:a16="http://schemas.microsoft.com/office/drawing/2014/main" id="{411DB419-90A5-4404-BA08-3EF33A681945}"/>
              </a:ext>
            </a:extLst>
          </p:cNvPr>
          <p:cNvSpPr txBox="1">
            <a:spLocks/>
          </p:cNvSpPr>
          <p:nvPr>
            <p:custDataLst>
              <p:tags r:id="rId2"/>
            </p:custDataLst>
          </p:nvPr>
        </p:nvSpPr>
        <p:spPr>
          <a:xfrm>
            <a:off x="6096000" y="1294537"/>
            <a:ext cx="4554071" cy="4810172"/>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txBody>
          <a:bodyPr vert="horz" wrap="square" lIns="0" tIns="0" rIns="0" bIns="0" numCol="1" anchor="t" anchorCtr="0" compatLnSpc="1">
            <a:prstTxWarp prst="textNoShape">
              <a:avLst/>
            </a:prstTxWarp>
            <a:noAutofit/>
          </a:bodyPr>
          <a:lstStyle>
            <a:lvl1pPr marL="0" indent="0" algn="l" defTabSz="914400" rtl="0" eaLnBrk="1" latinLnBrk="0" hangingPunct="1">
              <a:spcBef>
                <a:spcPts val="600"/>
              </a:spcBef>
              <a:buClr>
                <a:schemeClr val="tx1"/>
              </a:buClr>
              <a:buSzPct val="115000"/>
              <a:buFont typeface="Wingdings" panose="05000000000000000000" pitchFamily="2" charset="2"/>
              <a:buNone/>
              <a:defRPr lang="de-DE" sz="1400" kern="1200" smtClean="0">
                <a:solidFill>
                  <a:schemeClr val="tx1"/>
                </a:solidFill>
                <a:latin typeface="Arial" panose="020B0604020202020204" pitchFamily="34" charset="0"/>
                <a:ea typeface="+mn-ea"/>
                <a:cs typeface="Arial" panose="020B0604020202020204" pitchFamily="34" charset="0"/>
              </a:defRPr>
            </a:lvl1pPr>
            <a:lvl2pPr marL="177800" indent="-177800" algn="l" defTabSz="914400" rtl="0" eaLnBrk="1" latinLnBrk="0" hangingPunct="1">
              <a:spcBef>
                <a:spcPts val="600"/>
              </a:spcBef>
              <a:buClr>
                <a:srgbClr val="6B6F73"/>
              </a:buClr>
              <a:buSzPct val="100000"/>
              <a:buFont typeface="Wingdings" panose="05000000000000000000" pitchFamily="2" charset="2"/>
              <a:buChar char="§"/>
              <a:defRPr lang="de-DE" sz="1400" kern="1200" smtClean="0">
                <a:solidFill>
                  <a:schemeClr val="tx1"/>
                </a:solidFill>
                <a:latin typeface="Arial" panose="020B0604020202020204" pitchFamily="34" charset="0"/>
                <a:ea typeface="+mn-ea"/>
                <a:cs typeface="Arial" panose="020B0604020202020204" pitchFamily="34" charset="0"/>
              </a:defRPr>
            </a:lvl2pPr>
            <a:lvl3pPr marL="355600" indent="-177800" algn="l" defTabSz="914400" rtl="0" eaLnBrk="1" latinLnBrk="0" hangingPunct="1">
              <a:spcBef>
                <a:spcPts val="600"/>
              </a:spcBef>
              <a:buClr>
                <a:srgbClr val="6B6F73"/>
              </a:buClr>
              <a:buSzPct val="100000"/>
              <a:buFont typeface="Wingdings" panose="05000000000000000000" pitchFamily="2" charset="2"/>
              <a:buChar char=""/>
              <a:defRPr lang="de-DE" sz="1400" kern="1200" smtClean="0">
                <a:solidFill>
                  <a:schemeClr val="tx1"/>
                </a:solidFill>
                <a:latin typeface="Arial" panose="020B0604020202020204" pitchFamily="34" charset="0"/>
                <a:ea typeface="+mn-ea"/>
                <a:cs typeface="Arial" panose="020B0604020202020204" pitchFamily="34" charset="0"/>
              </a:defRPr>
            </a:lvl3pPr>
            <a:lvl4pPr marL="533400" indent="-177800" algn="l" defTabSz="914400" rtl="0" eaLnBrk="1" latinLnBrk="0" hangingPunct="1">
              <a:spcBef>
                <a:spcPts val="600"/>
              </a:spcBef>
              <a:buClr>
                <a:srgbClr val="6B6F73"/>
              </a:buClr>
              <a:buSzPct val="100000"/>
              <a:buFont typeface="Wingdings" panose="05000000000000000000" pitchFamily="2" charset="2"/>
              <a:buChar char=""/>
              <a:defRPr lang="de-DE" sz="1400" kern="1200" smtClean="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anose="020B0604020202020204" pitchFamily="34" charset="0"/>
              <a:buChar char="»"/>
              <a:defRPr lang="de-DE" sz="2000" kern="1200" smtClean="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lvl="1">
              <a:buFontTx/>
              <a:buChar char="-"/>
            </a:pPr>
            <a:r>
              <a:rPr lang="en-US" sz="1800" dirty="0">
                <a:latin typeface="Helvetica Neue"/>
              </a:rPr>
              <a:t>User can enter several filter options to find the perfect track</a:t>
            </a:r>
          </a:p>
          <a:p>
            <a:pPr marL="0" lvl="1" indent="0">
              <a:buNone/>
            </a:pPr>
            <a:endParaRPr lang="en-US" sz="1800" dirty="0">
              <a:latin typeface="Helvetica Neue"/>
            </a:endParaRPr>
          </a:p>
          <a:p>
            <a:pPr marL="0" lvl="1" indent="0">
              <a:buNone/>
            </a:pPr>
            <a:endParaRPr lang="en-US" sz="1800" dirty="0">
              <a:latin typeface="Helvetica Neue"/>
            </a:endParaRPr>
          </a:p>
        </p:txBody>
      </p:sp>
      <p:pic>
        <p:nvPicPr>
          <p:cNvPr id="9" name="Inhaltsplatzhalter 6" descr="Bildschirmausschnitt"/>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1717298" y="1348535"/>
            <a:ext cx="2644521" cy="4702175"/>
          </a:xfrm>
        </p:spPr>
      </p:pic>
    </p:spTree>
    <p:custDataLst>
      <p:tags r:id="rId1"/>
    </p:custDataLst>
    <p:extLst>
      <p:ext uri="{BB962C8B-B14F-4D97-AF65-F5344CB8AC3E}">
        <p14:creationId xmlns:p14="http://schemas.microsoft.com/office/powerpoint/2010/main" val="6530280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3" name="Inhaltsplatzhalter 12">
            <a:extLst>
              <a:ext uri="{FF2B5EF4-FFF2-40B4-BE49-F238E27FC236}">
                <a16:creationId xmlns:a16="http://schemas.microsoft.com/office/drawing/2014/main" id="{8D4A243F-1B8F-4EE0-BC51-D5811C944ABB}"/>
              </a:ext>
            </a:extLst>
          </p:cNvPr>
          <p:cNvPicPr>
            <a:picLocks noGrp="1" noChangeAspect="1"/>
          </p:cNvPicPr>
          <p:nvPr>
            <p:ph idx="1"/>
          </p:nvPr>
        </p:nvPicPr>
        <p:blipFill>
          <a:blip r:embed="rId3" cstate="hqprint">
            <a:extLst>
              <a:ext uri="{28A0092B-C50C-407E-A947-70E740481C1C}">
                <a14:useLocalDpi xmlns:a14="http://schemas.microsoft.com/office/drawing/2010/main"/>
              </a:ext>
            </a:extLst>
          </a:blip>
          <a:stretch>
            <a:fillRect/>
          </a:stretch>
        </p:blipFill>
        <p:spPr>
          <a:xfrm>
            <a:off x="831394" y="1412362"/>
            <a:ext cx="1747863" cy="2330484"/>
          </a:xfrm>
          <a:ln>
            <a:solidFill>
              <a:schemeClr val="bg2"/>
            </a:solidFill>
          </a:ln>
          <a:effectLst>
            <a:outerShdw blurRad="184150" dist="241300" dir="11520000" sx="110000" sy="110000" algn="ctr">
              <a:srgbClr val="000000">
                <a:alpha val="18000"/>
              </a:srgbClr>
            </a:outerShdw>
          </a:effectLst>
          <a:scene3d>
            <a:camera prst="perspectiveFront" fov="5100000">
              <a:rot lat="0" lon="2100000" rev="0"/>
            </a:camera>
            <a:lightRig rig="flood" dir="t">
              <a:rot lat="0" lon="0" rev="13800000"/>
            </a:lightRig>
          </a:scene3d>
          <a:sp3d extrusionH="107950" prstMaterial="plastic">
            <a:bevelT w="82550" h="63500" prst="divot"/>
            <a:bevelB/>
          </a:sp3d>
        </p:spPr>
      </p:pic>
      <p:sp>
        <p:nvSpPr>
          <p:cNvPr id="3" name="Foliennummernplatzhalter 2">
            <a:extLst>
              <a:ext uri="{FF2B5EF4-FFF2-40B4-BE49-F238E27FC236}">
                <a16:creationId xmlns:a16="http://schemas.microsoft.com/office/drawing/2014/main" id="{7D05DA99-3F1C-4A5C-BE7B-BEF382C0223E}"/>
              </a:ext>
            </a:extLst>
          </p:cNvPr>
          <p:cNvSpPr>
            <a:spLocks noGrp="1"/>
          </p:cNvSpPr>
          <p:nvPr>
            <p:ph type="sldNum" sz="quarter" idx="12"/>
          </p:nvPr>
        </p:nvSpPr>
        <p:spPr/>
        <p:txBody>
          <a:bodyPr/>
          <a:lstStyle/>
          <a:p>
            <a:fld id="{1E33E3F1-08DF-C74A-927E-5C6C9D90C4B7}" type="slidenum">
              <a:rPr lang="en-US" smtClean="0">
                <a:latin typeface="Arial" panose="020B0604020202020204" pitchFamily="34" charset="0"/>
              </a:rPr>
              <a:t>2</a:t>
            </a:fld>
            <a:endParaRPr lang="en-US" dirty="0">
              <a:latin typeface="Arial" panose="020B0604020202020204" pitchFamily="34" charset="0"/>
            </a:endParaRPr>
          </a:p>
        </p:txBody>
      </p:sp>
      <p:sp>
        <p:nvSpPr>
          <p:cNvPr id="4" name="Textplatzhalter 3">
            <a:extLst>
              <a:ext uri="{FF2B5EF4-FFF2-40B4-BE49-F238E27FC236}">
                <a16:creationId xmlns:a16="http://schemas.microsoft.com/office/drawing/2014/main" id="{3CF800A9-F874-482F-A577-9CCCE32C9340}"/>
              </a:ext>
            </a:extLst>
          </p:cNvPr>
          <p:cNvSpPr>
            <a:spLocks noGrp="1"/>
          </p:cNvSpPr>
          <p:nvPr>
            <p:ph type="body" sz="quarter" idx="13"/>
          </p:nvPr>
        </p:nvSpPr>
        <p:spPr/>
        <p:txBody>
          <a:bodyPr/>
          <a:lstStyle/>
          <a:p>
            <a:r>
              <a:rPr lang="en-US" dirty="0">
                <a:latin typeface="Arial" panose="020B0604020202020204" pitchFamily="34" charset="0"/>
              </a:rPr>
              <a:t>The Creators of WANDERLUST</a:t>
            </a:r>
          </a:p>
        </p:txBody>
      </p:sp>
      <p:sp>
        <p:nvSpPr>
          <p:cNvPr id="5" name="Textplatzhalter 4">
            <a:extLst>
              <a:ext uri="{FF2B5EF4-FFF2-40B4-BE49-F238E27FC236}">
                <a16:creationId xmlns:a16="http://schemas.microsoft.com/office/drawing/2014/main" id="{AEEDEDB2-A789-4324-ACE4-11302A798A29}"/>
              </a:ext>
            </a:extLst>
          </p:cNvPr>
          <p:cNvSpPr>
            <a:spLocks noGrp="1"/>
          </p:cNvSpPr>
          <p:nvPr>
            <p:ph type="body" sz="quarter" idx="14"/>
          </p:nvPr>
        </p:nvSpPr>
        <p:spPr/>
        <p:txBody>
          <a:bodyPr/>
          <a:lstStyle/>
          <a:p>
            <a:r>
              <a:rPr lang="en-US" dirty="0">
                <a:latin typeface="Arial" panose="020B0604020202020204" pitchFamily="34" charset="0"/>
              </a:rPr>
              <a:t>Team</a:t>
            </a:r>
          </a:p>
        </p:txBody>
      </p:sp>
      <p:pic>
        <p:nvPicPr>
          <p:cNvPr id="15" name="Grafik 14">
            <a:extLst>
              <a:ext uri="{FF2B5EF4-FFF2-40B4-BE49-F238E27FC236}">
                <a16:creationId xmlns:a16="http://schemas.microsoft.com/office/drawing/2014/main" id="{4F7ED2D8-18FD-4345-B9A7-0C48EA31DB14}"/>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3674579" y="1412362"/>
            <a:ext cx="1747863" cy="2330484"/>
          </a:xfrm>
          <a:prstGeom prst="rect">
            <a:avLst/>
          </a:prstGeom>
          <a:ln>
            <a:solidFill>
              <a:schemeClr val="bg2"/>
            </a:solidFill>
          </a:ln>
          <a:effectLst>
            <a:outerShdw blurRad="184150" dist="241300" dir="11520000" sx="110000" sy="110000" algn="ctr">
              <a:srgbClr val="000000">
                <a:alpha val="18000"/>
              </a:srgbClr>
            </a:outerShdw>
          </a:effectLst>
          <a:scene3d>
            <a:camera prst="perspectiveFront" fov="5100000">
              <a:rot lat="0" lon="2100000" rev="0"/>
            </a:camera>
            <a:lightRig rig="flood" dir="t">
              <a:rot lat="0" lon="0" rev="13800000"/>
            </a:lightRig>
          </a:scene3d>
          <a:sp3d extrusionH="107950" prstMaterial="plastic">
            <a:bevelT w="82550" h="63500" prst="divot"/>
            <a:bevelB/>
          </a:sp3d>
        </p:spPr>
      </p:pic>
      <p:pic>
        <p:nvPicPr>
          <p:cNvPr id="17" name="Grafik 16">
            <a:extLst>
              <a:ext uri="{FF2B5EF4-FFF2-40B4-BE49-F238E27FC236}">
                <a16:creationId xmlns:a16="http://schemas.microsoft.com/office/drawing/2014/main" id="{430B2596-9190-4C64-9967-1334BF1FCAD1}"/>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6517764" y="1412362"/>
            <a:ext cx="1747863" cy="2330484"/>
          </a:xfrm>
          <a:prstGeom prst="rect">
            <a:avLst/>
          </a:prstGeom>
          <a:ln>
            <a:solidFill>
              <a:schemeClr val="bg2"/>
            </a:solidFill>
          </a:ln>
          <a:effectLst>
            <a:outerShdw blurRad="184150" dist="241300" dir="11520000" sx="110000" sy="110000" algn="ctr">
              <a:srgbClr val="000000">
                <a:alpha val="18000"/>
              </a:srgbClr>
            </a:outerShdw>
          </a:effectLst>
          <a:scene3d>
            <a:camera prst="perspectiveFront" fov="5100000">
              <a:rot lat="0" lon="2100000" rev="0"/>
            </a:camera>
            <a:lightRig rig="flood" dir="t">
              <a:rot lat="0" lon="0" rev="13800000"/>
            </a:lightRig>
          </a:scene3d>
          <a:sp3d extrusionH="107950" prstMaterial="plastic">
            <a:bevelT w="82550" h="63500" prst="divot"/>
            <a:bevelB/>
          </a:sp3d>
        </p:spPr>
      </p:pic>
      <p:pic>
        <p:nvPicPr>
          <p:cNvPr id="19" name="Grafik 18">
            <a:extLst>
              <a:ext uri="{FF2B5EF4-FFF2-40B4-BE49-F238E27FC236}">
                <a16:creationId xmlns:a16="http://schemas.microsoft.com/office/drawing/2014/main" id="{B67D369E-395E-4EC5-8DAC-81FE17055E1C}"/>
              </a:ext>
            </a:extLst>
          </p:cNvPr>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9360950" y="1412362"/>
            <a:ext cx="1747863" cy="2330484"/>
          </a:xfrm>
          <a:prstGeom prst="rect">
            <a:avLst/>
          </a:prstGeom>
          <a:ln>
            <a:solidFill>
              <a:schemeClr val="bg2"/>
            </a:solidFill>
          </a:ln>
          <a:effectLst>
            <a:outerShdw blurRad="184150" dist="241300" dir="11520000" sx="110000" sy="110000" algn="ctr">
              <a:srgbClr val="000000">
                <a:alpha val="18000"/>
              </a:srgbClr>
            </a:outerShdw>
          </a:effectLst>
          <a:scene3d>
            <a:camera prst="perspectiveFront" fov="5100000">
              <a:rot lat="0" lon="2100000" rev="0"/>
            </a:camera>
            <a:lightRig rig="flood" dir="t">
              <a:rot lat="0" lon="0" rev="13800000"/>
            </a:lightRig>
          </a:scene3d>
          <a:sp3d extrusionH="107950" prstMaterial="plastic">
            <a:bevelT w="82550" h="63500" prst="divot"/>
            <a:bevelB/>
          </a:sp3d>
        </p:spPr>
      </p:pic>
      <p:grpSp>
        <p:nvGrpSpPr>
          <p:cNvPr id="29" name="Gruppieren 28">
            <a:extLst>
              <a:ext uri="{FF2B5EF4-FFF2-40B4-BE49-F238E27FC236}">
                <a16:creationId xmlns:a16="http://schemas.microsoft.com/office/drawing/2014/main" id="{9648D681-896C-4AD4-A25E-4753BEFDF360}"/>
              </a:ext>
            </a:extLst>
          </p:cNvPr>
          <p:cNvGrpSpPr/>
          <p:nvPr/>
        </p:nvGrpSpPr>
        <p:grpSpPr>
          <a:xfrm>
            <a:off x="1092336" y="3964037"/>
            <a:ext cx="10016477" cy="612895"/>
            <a:chOff x="1092336" y="4942703"/>
            <a:chExt cx="10016477" cy="612895"/>
          </a:xfrm>
        </p:grpSpPr>
        <p:sp>
          <p:nvSpPr>
            <p:cNvPr id="22" name="Rechteck 21">
              <a:extLst>
                <a:ext uri="{FF2B5EF4-FFF2-40B4-BE49-F238E27FC236}">
                  <a16:creationId xmlns:a16="http://schemas.microsoft.com/office/drawing/2014/main" id="{62CFAB28-5B31-4105-B093-483BBE539D4C}"/>
                </a:ext>
              </a:extLst>
            </p:cNvPr>
            <p:cNvSpPr/>
            <p:nvPr/>
          </p:nvSpPr>
          <p:spPr>
            <a:xfrm>
              <a:off x="1092336" y="4942703"/>
              <a:ext cx="1486921" cy="612895"/>
            </a:xfrm>
            <a:prstGeom prst="rect">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dirty="0">
                  <a:latin typeface="Arial" panose="020B0604020202020204" pitchFamily="34" charset="0"/>
                </a:rPr>
                <a:t>Nicolas </a:t>
              </a:r>
              <a:r>
                <a:rPr lang="en-US" dirty="0" err="1">
                  <a:latin typeface="Arial" panose="020B0604020202020204" pitchFamily="34" charset="0"/>
                </a:rPr>
                <a:t>Urbach</a:t>
              </a:r>
              <a:endParaRPr lang="en-US" dirty="0">
                <a:latin typeface="Arial" panose="020B0604020202020204" pitchFamily="34" charset="0"/>
              </a:endParaRPr>
            </a:p>
          </p:txBody>
        </p:sp>
        <p:sp>
          <p:nvSpPr>
            <p:cNvPr id="25" name="Rechteck 24">
              <a:extLst>
                <a:ext uri="{FF2B5EF4-FFF2-40B4-BE49-F238E27FC236}">
                  <a16:creationId xmlns:a16="http://schemas.microsoft.com/office/drawing/2014/main" id="{6F0D171F-1D33-46E2-BF61-9AFF1940CD93}"/>
                </a:ext>
              </a:extLst>
            </p:cNvPr>
            <p:cNvSpPr/>
            <p:nvPr/>
          </p:nvSpPr>
          <p:spPr>
            <a:xfrm>
              <a:off x="3935521" y="4942703"/>
              <a:ext cx="1486921" cy="612895"/>
            </a:xfrm>
            <a:prstGeom prst="rect">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dirty="0">
                  <a:latin typeface="Arial" panose="020B0604020202020204" pitchFamily="34" charset="0"/>
                </a:rPr>
                <a:t>Dennis</a:t>
              </a:r>
            </a:p>
            <a:p>
              <a:pPr algn="ctr"/>
              <a:r>
                <a:rPr lang="en-US" dirty="0">
                  <a:latin typeface="Arial" panose="020B0604020202020204" pitchFamily="34" charset="0"/>
                </a:rPr>
                <a:t>Mayer</a:t>
              </a:r>
            </a:p>
          </p:txBody>
        </p:sp>
        <p:sp>
          <p:nvSpPr>
            <p:cNvPr id="26" name="Rechteck 25">
              <a:extLst>
                <a:ext uri="{FF2B5EF4-FFF2-40B4-BE49-F238E27FC236}">
                  <a16:creationId xmlns:a16="http://schemas.microsoft.com/office/drawing/2014/main" id="{C7081D18-7E78-46F7-9AD2-09BAD07C5F8E}"/>
                </a:ext>
              </a:extLst>
            </p:cNvPr>
            <p:cNvSpPr/>
            <p:nvPr/>
          </p:nvSpPr>
          <p:spPr>
            <a:xfrm>
              <a:off x="6778706" y="4942703"/>
              <a:ext cx="1486921" cy="612895"/>
            </a:xfrm>
            <a:prstGeom prst="rect">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dirty="0">
                  <a:latin typeface="Arial" panose="020B0604020202020204" pitchFamily="34" charset="0"/>
                </a:rPr>
                <a:t>Lukas Oldach</a:t>
              </a:r>
            </a:p>
          </p:txBody>
        </p:sp>
        <p:sp>
          <p:nvSpPr>
            <p:cNvPr id="27" name="Rechteck 26">
              <a:extLst>
                <a:ext uri="{FF2B5EF4-FFF2-40B4-BE49-F238E27FC236}">
                  <a16:creationId xmlns:a16="http://schemas.microsoft.com/office/drawing/2014/main" id="{4F206EF7-B78E-4284-94C8-079B12622DBF}"/>
                </a:ext>
              </a:extLst>
            </p:cNvPr>
            <p:cNvSpPr/>
            <p:nvPr/>
          </p:nvSpPr>
          <p:spPr>
            <a:xfrm>
              <a:off x="9621892" y="4942703"/>
              <a:ext cx="1486921" cy="612895"/>
            </a:xfrm>
            <a:prstGeom prst="rect">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dirty="0">
                  <a:latin typeface="Arial" panose="020B0604020202020204" pitchFamily="34" charset="0"/>
                </a:rPr>
                <a:t>Alexander Kopp</a:t>
              </a:r>
            </a:p>
          </p:txBody>
        </p:sp>
      </p:grpSp>
      <p:grpSp>
        <p:nvGrpSpPr>
          <p:cNvPr id="30" name="Gruppieren 29">
            <a:extLst>
              <a:ext uri="{FF2B5EF4-FFF2-40B4-BE49-F238E27FC236}">
                <a16:creationId xmlns:a16="http://schemas.microsoft.com/office/drawing/2014/main" id="{35D3358A-175B-443E-B09A-EFFA9D9F24F7}"/>
              </a:ext>
            </a:extLst>
          </p:cNvPr>
          <p:cNvGrpSpPr/>
          <p:nvPr/>
        </p:nvGrpSpPr>
        <p:grpSpPr>
          <a:xfrm>
            <a:off x="1092336" y="4729332"/>
            <a:ext cx="10016477" cy="1434218"/>
            <a:chOff x="1092336" y="4942703"/>
            <a:chExt cx="10016477" cy="612895"/>
          </a:xfrm>
        </p:grpSpPr>
        <p:sp>
          <p:nvSpPr>
            <p:cNvPr id="31" name="Rechteck 30">
              <a:extLst>
                <a:ext uri="{FF2B5EF4-FFF2-40B4-BE49-F238E27FC236}">
                  <a16:creationId xmlns:a16="http://schemas.microsoft.com/office/drawing/2014/main" id="{F9EAFDDE-2B1E-4F2A-AA9A-348512637741}"/>
                </a:ext>
              </a:extLst>
            </p:cNvPr>
            <p:cNvSpPr/>
            <p:nvPr/>
          </p:nvSpPr>
          <p:spPr>
            <a:xfrm>
              <a:off x="1092336" y="4942703"/>
              <a:ext cx="1486921" cy="61289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sz="1400" dirty="0">
                  <a:latin typeface="Arial" panose="020B0604020202020204" pitchFamily="34" charset="0"/>
                </a:rPr>
                <a:t>“I don’t plan, I use WANDERLUST.”</a:t>
              </a:r>
            </a:p>
          </p:txBody>
        </p:sp>
        <p:sp>
          <p:nvSpPr>
            <p:cNvPr id="32" name="Rechteck 31">
              <a:extLst>
                <a:ext uri="{FF2B5EF4-FFF2-40B4-BE49-F238E27FC236}">
                  <a16:creationId xmlns:a16="http://schemas.microsoft.com/office/drawing/2014/main" id="{BB639872-989A-4575-87C3-900EE568C38B}"/>
                </a:ext>
              </a:extLst>
            </p:cNvPr>
            <p:cNvSpPr/>
            <p:nvPr/>
          </p:nvSpPr>
          <p:spPr>
            <a:xfrm>
              <a:off x="3935521" y="4942703"/>
              <a:ext cx="1486921" cy="61289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dirty="0">
                  <a:latin typeface="Arial" panose="020B0604020202020204" pitchFamily="34" charset="0"/>
                </a:rPr>
                <a:t>“New route, new challenge.”</a:t>
              </a:r>
            </a:p>
          </p:txBody>
        </p:sp>
        <p:sp>
          <p:nvSpPr>
            <p:cNvPr id="33" name="Rechteck 32">
              <a:extLst>
                <a:ext uri="{FF2B5EF4-FFF2-40B4-BE49-F238E27FC236}">
                  <a16:creationId xmlns:a16="http://schemas.microsoft.com/office/drawing/2014/main" id="{ECAA8E40-F831-4E32-BB6F-5219954B424F}"/>
                </a:ext>
              </a:extLst>
            </p:cNvPr>
            <p:cNvSpPr/>
            <p:nvPr/>
          </p:nvSpPr>
          <p:spPr>
            <a:xfrm>
              <a:off x="6778706" y="4942703"/>
              <a:ext cx="1486921" cy="61289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sz="1400" dirty="0">
                  <a:latin typeface="Arial" panose="020B0604020202020204" pitchFamily="34" charset="0"/>
                </a:rPr>
                <a:t>“WANDERLUST is my weekends favorite.”</a:t>
              </a:r>
            </a:p>
          </p:txBody>
        </p:sp>
        <p:sp>
          <p:nvSpPr>
            <p:cNvPr id="34" name="Rechteck 33">
              <a:extLst>
                <a:ext uri="{FF2B5EF4-FFF2-40B4-BE49-F238E27FC236}">
                  <a16:creationId xmlns:a16="http://schemas.microsoft.com/office/drawing/2014/main" id="{6E9871D3-4077-4D65-9306-8087632C2E17}"/>
                </a:ext>
              </a:extLst>
            </p:cNvPr>
            <p:cNvSpPr/>
            <p:nvPr/>
          </p:nvSpPr>
          <p:spPr>
            <a:xfrm>
              <a:off x="9621892" y="4942703"/>
              <a:ext cx="1486921" cy="61289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sz="1600" dirty="0">
                  <a:latin typeface="Arial" panose="020B0604020202020204" pitchFamily="34" charset="0"/>
                </a:rPr>
                <a:t>“My favorite feature: follow the tips and enjoy the breaks.” </a:t>
              </a:r>
            </a:p>
          </p:txBody>
        </p:sp>
      </p:grpSp>
      <p:sp>
        <p:nvSpPr>
          <p:cNvPr id="20" name="Rechteck 19">
            <a:extLst>
              <a:ext uri="{FF2B5EF4-FFF2-40B4-BE49-F238E27FC236}">
                <a16:creationId xmlns:a16="http://schemas.microsoft.com/office/drawing/2014/main" id="{ADD4A2EF-01C7-4FB1-A46B-43D2492C8390}"/>
              </a:ext>
            </a:extLst>
          </p:cNvPr>
          <p:cNvSpPr/>
          <p:nvPr/>
        </p:nvSpPr>
        <p:spPr>
          <a:xfrm rot="16200000">
            <a:off x="10091923" y="2411285"/>
            <a:ext cx="2600379" cy="33263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rPr>
              <a:t>Mock-ups </a:t>
            </a:r>
          </a:p>
        </p:txBody>
      </p:sp>
      <p:sp>
        <p:nvSpPr>
          <p:cNvPr id="21" name="Rechteck 20">
            <a:extLst>
              <a:ext uri="{FF2B5EF4-FFF2-40B4-BE49-F238E27FC236}">
                <a16:creationId xmlns:a16="http://schemas.microsoft.com/office/drawing/2014/main" id="{3DA49F84-F160-40C1-B9D5-7E13A2234074}"/>
              </a:ext>
            </a:extLst>
          </p:cNvPr>
          <p:cNvSpPr/>
          <p:nvPr/>
        </p:nvSpPr>
        <p:spPr>
          <a:xfrm rot="16200000">
            <a:off x="4404069" y="2409806"/>
            <a:ext cx="2603340" cy="33263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rPr>
              <a:t>Architecture</a:t>
            </a:r>
          </a:p>
        </p:txBody>
      </p:sp>
      <p:sp>
        <p:nvSpPr>
          <p:cNvPr id="23" name="Rechteck 22">
            <a:extLst>
              <a:ext uri="{FF2B5EF4-FFF2-40B4-BE49-F238E27FC236}">
                <a16:creationId xmlns:a16="http://schemas.microsoft.com/office/drawing/2014/main" id="{C1886F78-C0C8-47D2-84EB-FF3039FF10E0}"/>
              </a:ext>
            </a:extLst>
          </p:cNvPr>
          <p:cNvSpPr/>
          <p:nvPr/>
        </p:nvSpPr>
        <p:spPr>
          <a:xfrm rot="16200000">
            <a:off x="7253283" y="2409807"/>
            <a:ext cx="2603339" cy="33263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rPr>
              <a:t>Product and Strategy</a:t>
            </a:r>
          </a:p>
        </p:txBody>
      </p:sp>
      <p:sp>
        <p:nvSpPr>
          <p:cNvPr id="24" name="Rechteck 23">
            <a:extLst>
              <a:ext uri="{FF2B5EF4-FFF2-40B4-BE49-F238E27FC236}">
                <a16:creationId xmlns:a16="http://schemas.microsoft.com/office/drawing/2014/main" id="{354858D6-BAF3-4E2E-B183-DDA6C8C8DABC}"/>
              </a:ext>
            </a:extLst>
          </p:cNvPr>
          <p:cNvSpPr/>
          <p:nvPr/>
        </p:nvSpPr>
        <p:spPr>
          <a:xfrm rot="16200000">
            <a:off x="1604497" y="2413862"/>
            <a:ext cx="2595228" cy="33263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rPr>
              <a:t>Product and Strategy</a:t>
            </a:r>
          </a:p>
        </p:txBody>
      </p:sp>
    </p:spTree>
    <p:custDataLst>
      <p:tags r:id="rId1"/>
    </p:custDataLst>
    <p:extLst>
      <p:ext uri="{BB962C8B-B14F-4D97-AF65-F5344CB8AC3E}">
        <p14:creationId xmlns:p14="http://schemas.microsoft.com/office/powerpoint/2010/main" val="4038035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p:cNvSpPr>
            <a:spLocks noGrp="1"/>
          </p:cNvSpPr>
          <p:nvPr>
            <p:ph type="sldNum" sz="quarter" idx="12"/>
          </p:nvPr>
        </p:nvSpPr>
        <p:spPr/>
        <p:txBody>
          <a:bodyPr/>
          <a:lstStyle/>
          <a:p>
            <a:fld id="{1E33E3F1-08DF-C74A-927E-5C6C9D90C4B7}" type="slidenum">
              <a:rPr lang="en-US" smtClean="0"/>
              <a:t>20</a:t>
            </a:fld>
            <a:endParaRPr lang="en-US" dirty="0"/>
          </a:p>
        </p:txBody>
      </p:sp>
      <p:sp>
        <p:nvSpPr>
          <p:cNvPr id="3" name="Textplatzhalter 2"/>
          <p:cNvSpPr>
            <a:spLocks noGrp="1"/>
          </p:cNvSpPr>
          <p:nvPr>
            <p:ph type="body" sz="quarter" idx="13"/>
          </p:nvPr>
        </p:nvSpPr>
        <p:spPr/>
        <p:txBody>
          <a:bodyPr/>
          <a:lstStyle/>
          <a:p>
            <a:endParaRPr lang="en-US" dirty="0"/>
          </a:p>
        </p:txBody>
      </p:sp>
      <p:sp>
        <p:nvSpPr>
          <p:cNvPr id="4" name="Textplatzhalter 3"/>
          <p:cNvSpPr>
            <a:spLocks noGrp="1"/>
          </p:cNvSpPr>
          <p:nvPr>
            <p:ph type="body" sz="quarter" idx="14"/>
          </p:nvPr>
        </p:nvSpPr>
        <p:spPr/>
        <p:txBody>
          <a:bodyPr/>
          <a:lstStyle/>
          <a:p>
            <a:r>
              <a:rPr lang="en-US" dirty="0"/>
              <a:t>UI – Screens (4)</a:t>
            </a:r>
          </a:p>
          <a:p>
            <a:endParaRPr lang="en-US" dirty="0"/>
          </a:p>
        </p:txBody>
      </p:sp>
      <p:pic>
        <p:nvPicPr>
          <p:cNvPr id="8" name="Inhaltsplatzhalter 7" descr="Bildschirmausschnitt"/>
          <p:cNvPicPr>
            <a:picLocks noGrp="1" noChangeAspect="1"/>
          </p:cNvPicPr>
          <p:nvPr>
            <p:ph idx="15"/>
          </p:nvPr>
        </p:nvPicPr>
        <p:blipFill rotWithShape="1">
          <a:blip r:embed="rId4">
            <a:extLst>
              <a:ext uri="{28A0092B-C50C-407E-A947-70E740481C1C}">
                <a14:useLocalDpi xmlns:a14="http://schemas.microsoft.com/office/drawing/2010/main" val="0"/>
              </a:ext>
            </a:extLst>
          </a:blip>
          <a:srcRect l="3179" t="1200" r="3539" b="1517"/>
          <a:stretch/>
        </p:blipFill>
        <p:spPr>
          <a:xfrm>
            <a:off x="1489209" y="807982"/>
            <a:ext cx="3100252" cy="5930908"/>
          </a:xfrm>
        </p:spPr>
      </p:pic>
      <p:sp>
        <p:nvSpPr>
          <p:cNvPr id="10" name="PROTEMA_Text1">
            <a:extLst>
              <a:ext uri="{FF2B5EF4-FFF2-40B4-BE49-F238E27FC236}">
                <a16:creationId xmlns:a16="http://schemas.microsoft.com/office/drawing/2014/main" id="{411DB419-90A5-4404-BA08-3EF33A681945}"/>
              </a:ext>
            </a:extLst>
          </p:cNvPr>
          <p:cNvSpPr txBox="1">
            <a:spLocks/>
          </p:cNvSpPr>
          <p:nvPr>
            <p:custDataLst>
              <p:tags r:id="rId2"/>
            </p:custDataLst>
          </p:nvPr>
        </p:nvSpPr>
        <p:spPr>
          <a:xfrm>
            <a:off x="6096000" y="1294537"/>
            <a:ext cx="4554071" cy="4810172"/>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txBody>
          <a:bodyPr vert="horz" wrap="square" lIns="0" tIns="0" rIns="0" bIns="0" numCol="1" anchor="t" anchorCtr="0" compatLnSpc="1">
            <a:prstTxWarp prst="textNoShape">
              <a:avLst/>
            </a:prstTxWarp>
            <a:noAutofit/>
          </a:bodyPr>
          <a:lstStyle>
            <a:lvl1pPr marL="0" indent="0" algn="l" defTabSz="914400" rtl="0" eaLnBrk="1" latinLnBrk="0" hangingPunct="1">
              <a:spcBef>
                <a:spcPts val="600"/>
              </a:spcBef>
              <a:buClr>
                <a:schemeClr val="tx1"/>
              </a:buClr>
              <a:buSzPct val="115000"/>
              <a:buFont typeface="Wingdings" panose="05000000000000000000" pitchFamily="2" charset="2"/>
              <a:buNone/>
              <a:defRPr lang="de-DE" sz="1400" kern="1200" smtClean="0">
                <a:solidFill>
                  <a:schemeClr val="tx1"/>
                </a:solidFill>
                <a:latin typeface="Arial" panose="020B0604020202020204" pitchFamily="34" charset="0"/>
                <a:ea typeface="+mn-ea"/>
                <a:cs typeface="Arial" panose="020B0604020202020204" pitchFamily="34" charset="0"/>
              </a:defRPr>
            </a:lvl1pPr>
            <a:lvl2pPr marL="177800" indent="-177800" algn="l" defTabSz="914400" rtl="0" eaLnBrk="1" latinLnBrk="0" hangingPunct="1">
              <a:spcBef>
                <a:spcPts val="600"/>
              </a:spcBef>
              <a:buClr>
                <a:srgbClr val="6B6F73"/>
              </a:buClr>
              <a:buSzPct val="100000"/>
              <a:buFont typeface="Wingdings" panose="05000000000000000000" pitchFamily="2" charset="2"/>
              <a:buChar char="§"/>
              <a:defRPr lang="de-DE" sz="1400" kern="1200" smtClean="0">
                <a:solidFill>
                  <a:schemeClr val="tx1"/>
                </a:solidFill>
                <a:latin typeface="Arial" panose="020B0604020202020204" pitchFamily="34" charset="0"/>
                <a:ea typeface="+mn-ea"/>
                <a:cs typeface="Arial" panose="020B0604020202020204" pitchFamily="34" charset="0"/>
              </a:defRPr>
            </a:lvl2pPr>
            <a:lvl3pPr marL="355600" indent="-177800" algn="l" defTabSz="914400" rtl="0" eaLnBrk="1" latinLnBrk="0" hangingPunct="1">
              <a:spcBef>
                <a:spcPts val="600"/>
              </a:spcBef>
              <a:buClr>
                <a:srgbClr val="6B6F73"/>
              </a:buClr>
              <a:buSzPct val="100000"/>
              <a:buFont typeface="Wingdings" panose="05000000000000000000" pitchFamily="2" charset="2"/>
              <a:buChar char=""/>
              <a:defRPr lang="de-DE" sz="1400" kern="1200" smtClean="0">
                <a:solidFill>
                  <a:schemeClr val="tx1"/>
                </a:solidFill>
                <a:latin typeface="Arial" panose="020B0604020202020204" pitchFamily="34" charset="0"/>
                <a:ea typeface="+mn-ea"/>
                <a:cs typeface="Arial" panose="020B0604020202020204" pitchFamily="34" charset="0"/>
              </a:defRPr>
            </a:lvl3pPr>
            <a:lvl4pPr marL="533400" indent="-177800" algn="l" defTabSz="914400" rtl="0" eaLnBrk="1" latinLnBrk="0" hangingPunct="1">
              <a:spcBef>
                <a:spcPts val="600"/>
              </a:spcBef>
              <a:buClr>
                <a:srgbClr val="6B6F73"/>
              </a:buClr>
              <a:buSzPct val="100000"/>
              <a:buFont typeface="Wingdings" panose="05000000000000000000" pitchFamily="2" charset="2"/>
              <a:buChar char=""/>
              <a:defRPr lang="de-DE" sz="1400" kern="1200" smtClean="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anose="020B0604020202020204" pitchFamily="34" charset="0"/>
              <a:buChar char="»"/>
              <a:defRPr lang="de-DE" sz="2000" kern="1200" smtClean="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lvl="1">
              <a:buFontTx/>
              <a:buChar char="-"/>
            </a:pPr>
            <a:r>
              <a:rPr lang="en-US" sz="1800" dirty="0">
                <a:latin typeface="Helvetica Neue"/>
              </a:rPr>
              <a:t>After the decision for a specific track WANDERLUST offers the possibility to register with the mountain rescue service</a:t>
            </a:r>
          </a:p>
          <a:p>
            <a:pPr lvl="1">
              <a:buFontTx/>
              <a:buChar char="-"/>
            </a:pPr>
            <a:endParaRPr lang="en-US" sz="1800" dirty="0">
              <a:latin typeface="Helvetica Neue"/>
            </a:endParaRPr>
          </a:p>
          <a:p>
            <a:pPr lvl="1">
              <a:buFontTx/>
              <a:buChar char="-"/>
            </a:pPr>
            <a:endParaRPr lang="en-US" sz="1800" dirty="0">
              <a:latin typeface="Helvetica Neue"/>
            </a:endParaRPr>
          </a:p>
        </p:txBody>
      </p:sp>
      <p:pic>
        <p:nvPicPr>
          <p:cNvPr id="11" name="Inhaltsplatzhalter 6" descr="Bildschirmausschnitt"/>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15407" y="1341571"/>
            <a:ext cx="2641345" cy="4702175"/>
          </a:xfrm>
          <a:prstGeom prst="rect">
            <a:avLst/>
          </a:prstGeom>
        </p:spPr>
      </p:pic>
    </p:spTree>
    <p:custDataLst>
      <p:tags r:id="rId1"/>
    </p:custDataLst>
    <p:extLst>
      <p:ext uri="{BB962C8B-B14F-4D97-AF65-F5344CB8AC3E}">
        <p14:creationId xmlns:p14="http://schemas.microsoft.com/office/powerpoint/2010/main" val="39348804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p:cNvSpPr>
            <a:spLocks noGrp="1"/>
          </p:cNvSpPr>
          <p:nvPr>
            <p:ph type="sldNum" sz="quarter" idx="12"/>
          </p:nvPr>
        </p:nvSpPr>
        <p:spPr/>
        <p:txBody>
          <a:bodyPr/>
          <a:lstStyle/>
          <a:p>
            <a:fld id="{1E33E3F1-08DF-C74A-927E-5C6C9D90C4B7}" type="slidenum">
              <a:rPr lang="en-US" smtClean="0"/>
              <a:t>21</a:t>
            </a:fld>
            <a:endParaRPr lang="en-US" dirty="0"/>
          </a:p>
        </p:txBody>
      </p:sp>
      <p:sp>
        <p:nvSpPr>
          <p:cNvPr id="3" name="Textplatzhalter 2"/>
          <p:cNvSpPr>
            <a:spLocks noGrp="1"/>
          </p:cNvSpPr>
          <p:nvPr>
            <p:ph type="body" sz="quarter" idx="13"/>
          </p:nvPr>
        </p:nvSpPr>
        <p:spPr/>
        <p:txBody>
          <a:bodyPr/>
          <a:lstStyle/>
          <a:p>
            <a:endParaRPr lang="en-US" dirty="0"/>
          </a:p>
        </p:txBody>
      </p:sp>
      <p:sp>
        <p:nvSpPr>
          <p:cNvPr id="4" name="Textplatzhalter 3"/>
          <p:cNvSpPr>
            <a:spLocks noGrp="1"/>
          </p:cNvSpPr>
          <p:nvPr>
            <p:ph type="body" sz="quarter" idx="14"/>
          </p:nvPr>
        </p:nvSpPr>
        <p:spPr/>
        <p:txBody>
          <a:bodyPr/>
          <a:lstStyle/>
          <a:p>
            <a:r>
              <a:rPr lang="en-US" dirty="0"/>
              <a:t>UI – Screens (5)</a:t>
            </a:r>
          </a:p>
          <a:p>
            <a:endParaRPr lang="en-US" dirty="0"/>
          </a:p>
        </p:txBody>
      </p:sp>
      <p:pic>
        <p:nvPicPr>
          <p:cNvPr id="8" name="Inhaltsplatzhalter 7" descr="Bildschirmausschnitt"/>
          <p:cNvPicPr>
            <a:picLocks noGrp="1" noChangeAspect="1"/>
          </p:cNvPicPr>
          <p:nvPr>
            <p:ph idx="15"/>
          </p:nvPr>
        </p:nvPicPr>
        <p:blipFill rotWithShape="1">
          <a:blip r:embed="rId4">
            <a:extLst>
              <a:ext uri="{28A0092B-C50C-407E-A947-70E740481C1C}">
                <a14:useLocalDpi xmlns:a14="http://schemas.microsoft.com/office/drawing/2010/main" val="0"/>
              </a:ext>
            </a:extLst>
          </a:blip>
          <a:srcRect l="3179" t="1200" r="3539" b="1517"/>
          <a:stretch/>
        </p:blipFill>
        <p:spPr>
          <a:xfrm>
            <a:off x="1489209" y="807982"/>
            <a:ext cx="3100252" cy="5930908"/>
          </a:xfrm>
        </p:spPr>
      </p:pic>
      <p:sp>
        <p:nvSpPr>
          <p:cNvPr id="10" name="PROTEMA_Text1">
            <a:extLst>
              <a:ext uri="{FF2B5EF4-FFF2-40B4-BE49-F238E27FC236}">
                <a16:creationId xmlns:a16="http://schemas.microsoft.com/office/drawing/2014/main" id="{411DB419-90A5-4404-BA08-3EF33A681945}"/>
              </a:ext>
            </a:extLst>
          </p:cNvPr>
          <p:cNvSpPr txBox="1">
            <a:spLocks/>
          </p:cNvSpPr>
          <p:nvPr>
            <p:custDataLst>
              <p:tags r:id="rId2"/>
            </p:custDataLst>
          </p:nvPr>
        </p:nvSpPr>
        <p:spPr>
          <a:xfrm>
            <a:off x="6096000" y="1294537"/>
            <a:ext cx="4554071" cy="4810172"/>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txBody>
          <a:bodyPr vert="horz" wrap="square" lIns="0" tIns="0" rIns="0" bIns="0" numCol="1" anchor="t" anchorCtr="0" compatLnSpc="1">
            <a:prstTxWarp prst="textNoShape">
              <a:avLst/>
            </a:prstTxWarp>
            <a:noAutofit/>
          </a:bodyPr>
          <a:lstStyle>
            <a:lvl1pPr marL="0" indent="0" algn="l" defTabSz="914400" rtl="0" eaLnBrk="1" latinLnBrk="0" hangingPunct="1">
              <a:spcBef>
                <a:spcPts val="600"/>
              </a:spcBef>
              <a:buClr>
                <a:schemeClr val="tx1"/>
              </a:buClr>
              <a:buSzPct val="115000"/>
              <a:buFont typeface="Wingdings" panose="05000000000000000000" pitchFamily="2" charset="2"/>
              <a:buNone/>
              <a:defRPr lang="de-DE" sz="1400" kern="1200" smtClean="0">
                <a:solidFill>
                  <a:schemeClr val="tx1"/>
                </a:solidFill>
                <a:latin typeface="Arial" panose="020B0604020202020204" pitchFamily="34" charset="0"/>
                <a:ea typeface="+mn-ea"/>
                <a:cs typeface="Arial" panose="020B0604020202020204" pitchFamily="34" charset="0"/>
              </a:defRPr>
            </a:lvl1pPr>
            <a:lvl2pPr marL="177800" indent="-177800" algn="l" defTabSz="914400" rtl="0" eaLnBrk="1" latinLnBrk="0" hangingPunct="1">
              <a:spcBef>
                <a:spcPts val="600"/>
              </a:spcBef>
              <a:buClr>
                <a:srgbClr val="6B6F73"/>
              </a:buClr>
              <a:buSzPct val="100000"/>
              <a:buFont typeface="Wingdings" panose="05000000000000000000" pitchFamily="2" charset="2"/>
              <a:buChar char="§"/>
              <a:defRPr lang="de-DE" sz="1400" kern="1200" smtClean="0">
                <a:solidFill>
                  <a:schemeClr val="tx1"/>
                </a:solidFill>
                <a:latin typeface="Arial" panose="020B0604020202020204" pitchFamily="34" charset="0"/>
                <a:ea typeface="+mn-ea"/>
                <a:cs typeface="Arial" panose="020B0604020202020204" pitchFamily="34" charset="0"/>
              </a:defRPr>
            </a:lvl2pPr>
            <a:lvl3pPr marL="355600" indent="-177800" algn="l" defTabSz="914400" rtl="0" eaLnBrk="1" latinLnBrk="0" hangingPunct="1">
              <a:spcBef>
                <a:spcPts val="600"/>
              </a:spcBef>
              <a:buClr>
                <a:srgbClr val="6B6F73"/>
              </a:buClr>
              <a:buSzPct val="100000"/>
              <a:buFont typeface="Wingdings" panose="05000000000000000000" pitchFamily="2" charset="2"/>
              <a:buChar char=""/>
              <a:defRPr lang="de-DE" sz="1400" kern="1200" smtClean="0">
                <a:solidFill>
                  <a:schemeClr val="tx1"/>
                </a:solidFill>
                <a:latin typeface="Arial" panose="020B0604020202020204" pitchFamily="34" charset="0"/>
                <a:ea typeface="+mn-ea"/>
                <a:cs typeface="Arial" panose="020B0604020202020204" pitchFamily="34" charset="0"/>
              </a:defRPr>
            </a:lvl3pPr>
            <a:lvl4pPr marL="533400" indent="-177800" algn="l" defTabSz="914400" rtl="0" eaLnBrk="1" latinLnBrk="0" hangingPunct="1">
              <a:spcBef>
                <a:spcPts val="600"/>
              </a:spcBef>
              <a:buClr>
                <a:srgbClr val="6B6F73"/>
              </a:buClr>
              <a:buSzPct val="100000"/>
              <a:buFont typeface="Wingdings" panose="05000000000000000000" pitchFamily="2" charset="2"/>
              <a:buChar char=""/>
              <a:defRPr lang="de-DE" sz="1400" kern="1200" smtClean="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anose="020B0604020202020204" pitchFamily="34" charset="0"/>
              <a:buChar char="»"/>
              <a:defRPr lang="de-DE" sz="2000" kern="1200" smtClean="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lvl="1">
              <a:buFontTx/>
              <a:buChar char="-"/>
            </a:pPr>
            <a:r>
              <a:rPr lang="en-US" sz="1800" dirty="0">
                <a:latin typeface="Helvetica Neue"/>
              </a:rPr>
              <a:t>WANDERLUST provides the user an overview of the important waypoints on the selected track</a:t>
            </a:r>
          </a:p>
          <a:p>
            <a:pPr lvl="1">
              <a:buFontTx/>
              <a:buChar char="-"/>
            </a:pPr>
            <a:r>
              <a:rPr lang="en-US" sz="1800" dirty="0">
                <a:latin typeface="Helvetica Neue"/>
              </a:rPr>
              <a:t>Including pictures and short descriptions for the waypoints</a:t>
            </a:r>
          </a:p>
          <a:p>
            <a:pPr lvl="1">
              <a:buFontTx/>
              <a:buChar char="-"/>
            </a:pPr>
            <a:r>
              <a:rPr lang="en-US" sz="1800" dirty="0">
                <a:latin typeface="Helvetica Neue"/>
              </a:rPr>
              <a:t>Average times between the waypoints are displayed </a:t>
            </a:r>
          </a:p>
        </p:txBody>
      </p:sp>
      <p:pic>
        <p:nvPicPr>
          <p:cNvPr id="9" name="Inhaltsplatzhalter 6" descr="Bildschirmausschnitt"/>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1726418" y="1339826"/>
            <a:ext cx="2643619" cy="4702175"/>
          </a:xfrm>
        </p:spPr>
      </p:pic>
    </p:spTree>
    <p:custDataLst>
      <p:tags r:id="rId1"/>
    </p:custDataLst>
    <p:extLst>
      <p:ext uri="{BB962C8B-B14F-4D97-AF65-F5344CB8AC3E}">
        <p14:creationId xmlns:p14="http://schemas.microsoft.com/office/powerpoint/2010/main" val="38797390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p:cNvSpPr>
            <a:spLocks noGrp="1"/>
          </p:cNvSpPr>
          <p:nvPr>
            <p:ph type="sldNum" sz="quarter" idx="12"/>
          </p:nvPr>
        </p:nvSpPr>
        <p:spPr/>
        <p:txBody>
          <a:bodyPr/>
          <a:lstStyle/>
          <a:p>
            <a:fld id="{1E33E3F1-08DF-C74A-927E-5C6C9D90C4B7}" type="slidenum">
              <a:rPr lang="en-US" smtClean="0"/>
              <a:t>22</a:t>
            </a:fld>
            <a:endParaRPr lang="en-US" dirty="0"/>
          </a:p>
        </p:txBody>
      </p:sp>
      <p:sp>
        <p:nvSpPr>
          <p:cNvPr id="3" name="Textplatzhalter 2"/>
          <p:cNvSpPr>
            <a:spLocks noGrp="1"/>
          </p:cNvSpPr>
          <p:nvPr>
            <p:ph type="body" sz="quarter" idx="13"/>
          </p:nvPr>
        </p:nvSpPr>
        <p:spPr/>
        <p:txBody>
          <a:bodyPr/>
          <a:lstStyle/>
          <a:p>
            <a:endParaRPr lang="en-US" dirty="0"/>
          </a:p>
        </p:txBody>
      </p:sp>
      <p:sp>
        <p:nvSpPr>
          <p:cNvPr id="4" name="Textplatzhalter 3"/>
          <p:cNvSpPr>
            <a:spLocks noGrp="1"/>
          </p:cNvSpPr>
          <p:nvPr>
            <p:ph type="body" sz="quarter" idx="14"/>
          </p:nvPr>
        </p:nvSpPr>
        <p:spPr/>
        <p:txBody>
          <a:bodyPr/>
          <a:lstStyle/>
          <a:p>
            <a:r>
              <a:rPr lang="en-US" dirty="0"/>
              <a:t>UI – Screens (6)</a:t>
            </a:r>
          </a:p>
          <a:p>
            <a:endParaRPr lang="en-US" dirty="0"/>
          </a:p>
        </p:txBody>
      </p:sp>
      <p:pic>
        <p:nvPicPr>
          <p:cNvPr id="8" name="Inhaltsplatzhalter 7" descr="Bildschirmausschnitt"/>
          <p:cNvPicPr>
            <a:picLocks noGrp="1" noChangeAspect="1"/>
          </p:cNvPicPr>
          <p:nvPr>
            <p:ph idx="15"/>
          </p:nvPr>
        </p:nvPicPr>
        <p:blipFill rotWithShape="1">
          <a:blip r:embed="rId4">
            <a:extLst>
              <a:ext uri="{28A0092B-C50C-407E-A947-70E740481C1C}">
                <a14:useLocalDpi xmlns:a14="http://schemas.microsoft.com/office/drawing/2010/main" val="0"/>
              </a:ext>
            </a:extLst>
          </a:blip>
          <a:srcRect l="3179" t="1200" r="3539" b="1517"/>
          <a:stretch/>
        </p:blipFill>
        <p:spPr>
          <a:xfrm>
            <a:off x="1489209" y="807982"/>
            <a:ext cx="3100252" cy="5930908"/>
          </a:xfrm>
        </p:spPr>
      </p:pic>
      <p:sp>
        <p:nvSpPr>
          <p:cNvPr id="10" name="PROTEMA_Text1">
            <a:extLst>
              <a:ext uri="{FF2B5EF4-FFF2-40B4-BE49-F238E27FC236}">
                <a16:creationId xmlns:a16="http://schemas.microsoft.com/office/drawing/2014/main" id="{411DB419-90A5-4404-BA08-3EF33A681945}"/>
              </a:ext>
            </a:extLst>
          </p:cNvPr>
          <p:cNvSpPr txBox="1">
            <a:spLocks/>
          </p:cNvSpPr>
          <p:nvPr>
            <p:custDataLst>
              <p:tags r:id="rId2"/>
            </p:custDataLst>
          </p:nvPr>
        </p:nvSpPr>
        <p:spPr>
          <a:xfrm>
            <a:off x="6096000" y="1294537"/>
            <a:ext cx="4554071" cy="4810172"/>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txBody>
          <a:bodyPr vert="horz" wrap="square" lIns="0" tIns="0" rIns="0" bIns="0" numCol="1" anchor="t" anchorCtr="0" compatLnSpc="1">
            <a:prstTxWarp prst="textNoShape">
              <a:avLst/>
            </a:prstTxWarp>
            <a:noAutofit/>
          </a:bodyPr>
          <a:lstStyle>
            <a:lvl1pPr marL="0" indent="0" algn="l" defTabSz="914400" rtl="0" eaLnBrk="1" latinLnBrk="0" hangingPunct="1">
              <a:spcBef>
                <a:spcPts val="600"/>
              </a:spcBef>
              <a:buClr>
                <a:schemeClr val="tx1"/>
              </a:buClr>
              <a:buSzPct val="115000"/>
              <a:buFont typeface="Wingdings" panose="05000000000000000000" pitchFamily="2" charset="2"/>
              <a:buNone/>
              <a:defRPr lang="de-DE" sz="1400" kern="1200" smtClean="0">
                <a:solidFill>
                  <a:schemeClr val="tx1"/>
                </a:solidFill>
                <a:latin typeface="Arial" panose="020B0604020202020204" pitchFamily="34" charset="0"/>
                <a:ea typeface="+mn-ea"/>
                <a:cs typeface="Arial" panose="020B0604020202020204" pitchFamily="34" charset="0"/>
              </a:defRPr>
            </a:lvl1pPr>
            <a:lvl2pPr marL="177800" indent="-177800" algn="l" defTabSz="914400" rtl="0" eaLnBrk="1" latinLnBrk="0" hangingPunct="1">
              <a:spcBef>
                <a:spcPts val="600"/>
              </a:spcBef>
              <a:buClr>
                <a:srgbClr val="6B6F73"/>
              </a:buClr>
              <a:buSzPct val="100000"/>
              <a:buFont typeface="Wingdings" panose="05000000000000000000" pitchFamily="2" charset="2"/>
              <a:buChar char="§"/>
              <a:defRPr lang="de-DE" sz="1400" kern="1200" smtClean="0">
                <a:solidFill>
                  <a:schemeClr val="tx1"/>
                </a:solidFill>
                <a:latin typeface="Arial" panose="020B0604020202020204" pitchFamily="34" charset="0"/>
                <a:ea typeface="+mn-ea"/>
                <a:cs typeface="Arial" panose="020B0604020202020204" pitchFamily="34" charset="0"/>
              </a:defRPr>
            </a:lvl2pPr>
            <a:lvl3pPr marL="355600" indent="-177800" algn="l" defTabSz="914400" rtl="0" eaLnBrk="1" latinLnBrk="0" hangingPunct="1">
              <a:spcBef>
                <a:spcPts val="600"/>
              </a:spcBef>
              <a:buClr>
                <a:srgbClr val="6B6F73"/>
              </a:buClr>
              <a:buSzPct val="100000"/>
              <a:buFont typeface="Wingdings" panose="05000000000000000000" pitchFamily="2" charset="2"/>
              <a:buChar char=""/>
              <a:defRPr lang="de-DE" sz="1400" kern="1200" smtClean="0">
                <a:solidFill>
                  <a:schemeClr val="tx1"/>
                </a:solidFill>
                <a:latin typeface="Arial" panose="020B0604020202020204" pitchFamily="34" charset="0"/>
                <a:ea typeface="+mn-ea"/>
                <a:cs typeface="Arial" panose="020B0604020202020204" pitchFamily="34" charset="0"/>
              </a:defRPr>
            </a:lvl3pPr>
            <a:lvl4pPr marL="533400" indent="-177800" algn="l" defTabSz="914400" rtl="0" eaLnBrk="1" latinLnBrk="0" hangingPunct="1">
              <a:spcBef>
                <a:spcPts val="600"/>
              </a:spcBef>
              <a:buClr>
                <a:srgbClr val="6B6F73"/>
              </a:buClr>
              <a:buSzPct val="100000"/>
              <a:buFont typeface="Wingdings" panose="05000000000000000000" pitchFamily="2" charset="2"/>
              <a:buChar char=""/>
              <a:defRPr lang="de-DE" sz="1400" kern="1200" smtClean="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anose="020B0604020202020204" pitchFamily="34" charset="0"/>
              <a:buChar char="»"/>
              <a:defRPr lang="de-DE" sz="2000" kern="1200" smtClean="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lvl="1">
              <a:buFontTx/>
              <a:buChar char="-"/>
            </a:pPr>
            <a:r>
              <a:rPr lang="en-US" sz="1800" dirty="0">
                <a:latin typeface="Helvetica Neue"/>
              </a:rPr>
              <a:t>Informational popups </a:t>
            </a:r>
          </a:p>
          <a:p>
            <a:pPr lvl="2">
              <a:buFontTx/>
              <a:buChar char="-"/>
            </a:pPr>
            <a:r>
              <a:rPr lang="en-US" sz="1800" dirty="0">
                <a:latin typeface="Helvetica Neue"/>
              </a:rPr>
              <a:t>about estimated time to the next waypoint</a:t>
            </a:r>
          </a:p>
          <a:p>
            <a:pPr lvl="2">
              <a:buFontTx/>
              <a:buChar char="-"/>
            </a:pPr>
            <a:r>
              <a:rPr lang="en-US" sz="1800" dirty="0">
                <a:latin typeface="Helvetica Neue"/>
              </a:rPr>
              <a:t>the possibility to make a seat reservation at the next restaurant</a:t>
            </a:r>
          </a:p>
        </p:txBody>
      </p:sp>
      <p:pic>
        <p:nvPicPr>
          <p:cNvPr id="11" name="Inhaltsplatzhalter 6" descr="Bildschirmausschnitt"/>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1722476" y="1348535"/>
            <a:ext cx="2634088" cy="4702175"/>
          </a:xfrm>
        </p:spPr>
      </p:pic>
    </p:spTree>
    <p:custDataLst>
      <p:tags r:id="rId1"/>
    </p:custDataLst>
    <p:extLst>
      <p:ext uri="{BB962C8B-B14F-4D97-AF65-F5344CB8AC3E}">
        <p14:creationId xmlns:p14="http://schemas.microsoft.com/office/powerpoint/2010/main" val="3147765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p:cNvSpPr>
            <a:spLocks noGrp="1"/>
          </p:cNvSpPr>
          <p:nvPr>
            <p:ph type="sldNum" sz="quarter" idx="12"/>
          </p:nvPr>
        </p:nvSpPr>
        <p:spPr/>
        <p:txBody>
          <a:bodyPr/>
          <a:lstStyle/>
          <a:p>
            <a:fld id="{1E33E3F1-08DF-C74A-927E-5C6C9D90C4B7}" type="slidenum">
              <a:rPr lang="en-US" smtClean="0"/>
              <a:t>23</a:t>
            </a:fld>
            <a:endParaRPr lang="en-US" dirty="0"/>
          </a:p>
        </p:txBody>
      </p:sp>
      <p:sp>
        <p:nvSpPr>
          <p:cNvPr id="3" name="Textplatzhalter 2"/>
          <p:cNvSpPr>
            <a:spLocks noGrp="1"/>
          </p:cNvSpPr>
          <p:nvPr>
            <p:ph type="body" sz="quarter" idx="13"/>
          </p:nvPr>
        </p:nvSpPr>
        <p:spPr/>
        <p:txBody>
          <a:bodyPr/>
          <a:lstStyle/>
          <a:p>
            <a:endParaRPr lang="en-US" dirty="0"/>
          </a:p>
        </p:txBody>
      </p:sp>
      <p:sp>
        <p:nvSpPr>
          <p:cNvPr id="4" name="Textplatzhalter 3"/>
          <p:cNvSpPr>
            <a:spLocks noGrp="1"/>
          </p:cNvSpPr>
          <p:nvPr>
            <p:ph type="body" sz="quarter" idx="14"/>
          </p:nvPr>
        </p:nvSpPr>
        <p:spPr/>
        <p:txBody>
          <a:bodyPr/>
          <a:lstStyle/>
          <a:p>
            <a:r>
              <a:rPr lang="en-US" dirty="0"/>
              <a:t>UI – Screens (7)</a:t>
            </a:r>
          </a:p>
          <a:p>
            <a:endParaRPr lang="en-US" dirty="0"/>
          </a:p>
        </p:txBody>
      </p:sp>
      <p:pic>
        <p:nvPicPr>
          <p:cNvPr id="8" name="Inhaltsplatzhalter 7" descr="Bildschirmausschnitt"/>
          <p:cNvPicPr>
            <a:picLocks noGrp="1" noChangeAspect="1"/>
          </p:cNvPicPr>
          <p:nvPr>
            <p:ph idx="15"/>
          </p:nvPr>
        </p:nvPicPr>
        <p:blipFill rotWithShape="1">
          <a:blip r:embed="rId4">
            <a:extLst>
              <a:ext uri="{28A0092B-C50C-407E-A947-70E740481C1C}">
                <a14:useLocalDpi xmlns:a14="http://schemas.microsoft.com/office/drawing/2010/main" val="0"/>
              </a:ext>
            </a:extLst>
          </a:blip>
          <a:srcRect l="3179" t="1200" r="3539" b="1517"/>
          <a:stretch/>
        </p:blipFill>
        <p:spPr>
          <a:xfrm>
            <a:off x="1489209" y="807982"/>
            <a:ext cx="3100252" cy="5930908"/>
          </a:xfrm>
        </p:spPr>
      </p:pic>
      <p:sp>
        <p:nvSpPr>
          <p:cNvPr id="10" name="PROTEMA_Text1">
            <a:extLst>
              <a:ext uri="{FF2B5EF4-FFF2-40B4-BE49-F238E27FC236}">
                <a16:creationId xmlns:a16="http://schemas.microsoft.com/office/drawing/2014/main" id="{411DB419-90A5-4404-BA08-3EF33A681945}"/>
              </a:ext>
            </a:extLst>
          </p:cNvPr>
          <p:cNvSpPr txBox="1">
            <a:spLocks/>
          </p:cNvSpPr>
          <p:nvPr>
            <p:custDataLst>
              <p:tags r:id="rId2"/>
            </p:custDataLst>
          </p:nvPr>
        </p:nvSpPr>
        <p:spPr>
          <a:xfrm>
            <a:off x="6096000" y="1294537"/>
            <a:ext cx="4554071" cy="4810172"/>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txBody>
          <a:bodyPr vert="horz" wrap="square" lIns="0" tIns="0" rIns="0" bIns="0" numCol="1" anchor="t" anchorCtr="0" compatLnSpc="1">
            <a:prstTxWarp prst="textNoShape">
              <a:avLst/>
            </a:prstTxWarp>
            <a:noAutofit/>
          </a:bodyPr>
          <a:lstStyle>
            <a:lvl1pPr marL="0" indent="0" algn="l" defTabSz="914400" rtl="0" eaLnBrk="1" latinLnBrk="0" hangingPunct="1">
              <a:spcBef>
                <a:spcPts val="600"/>
              </a:spcBef>
              <a:buClr>
                <a:schemeClr val="tx1"/>
              </a:buClr>
              <a:buSzPct val="115000"/>
              <a:buFont typeface="Wingdings" panose="05000000000000000000" pitchFamily="2" charset="2"/>
              <a:buNone/>
              <a:defRPr lang="de-DE" sz="1400" kern="1200" smtClean="0">
                <a:solidFill>
                  <a:schemeClr val="tx1"/>
                </a:solidFill>
                <a:latin typeface="Arial" panose="020B0604020202020204" pitchFamily="34" charset="0"/>
                <a:ea typeface="+mn-ea"/>
                <a:cs typeface="Arial" panose="020B0604020202020204" pitchFamily="34" charset="0"/>
              </a:defRPr>
            </a:lvl1pPr>
            <a:lvl2pPr marL="177800" indent="-177800" algn="l" defTabSz="914400" rtl="0" eaLnBrk="1" latinLnBrk="0" hangingPunct="1">
              <a:spcBef>
                <a:spcPts val="600"/>
              </a:spcBef>
              <a:buClr>
                <a:srgbClr val="6B6F73"/>
              </a:buClr>
              <a:buSzPct val="100000"/>
              <a:buFont typeface="Wingdings" panose="05000000000000000000" pitchFamily="2" charset="2"/>
              <a:buChar char="§"/>
              <a:defRPr lang="de-DE" sz="1400" kern="1200" smtClean="0">
                <a:solidFill>
                  <a:schemeClr val="tx1"/>
                </a:solidFill>
                <a:latin typeface="Arial" panose="020B0604020202020204" pitchFamily="34" charset="0"/>
                <a:ea typeface="+mn-ea"/>
                <a:cs typeface="Arial" panose="020B0604020202020204" pitchFamily="34" charset="0"/>
              </a:defRPr>
            </a:lvl2pPr>
            <a:lvl3pPr marL="355600" indent="-177800" algn="l" defTabSz="914400" rtl="0" eaLnBrk="1" latinLnBrk="0" hangingPunct="1">
              <a:spcBef>
                <a:spcPts val="600"/>
              </a:spcBef>
              <a:buClr>
                <a:srgbClr val="6B6F73"/>
              </a:buClr>
              <a:buSzPct val="100000"/>
              <a:buFont typeface="Wingdings" panose="05000000000000000000" pitchFamily="2" charset="2"/>
              <a:buChar char=""/>
              <a:defRPr lang="de-DE" sz="1400" kern="1200" smtClean="0">
                <a:solidFill>
                  <a:schemeClr val="tx1"/>
                </a:solidFill>
                <a:latin typeface="Arial" panose="020B0604020202020204" pitchFamily="34" charset="0"/>
                <a:ea typeface="+mn-ea"/>
                <a:cs typeface="Arial" panose="020B0604020202020204" pitchFamily="34" charset="0"/>
              </a:defRPr>
            </a:lvl3pPr>
            <a:lvl4pPr marL="533400" indent="-177800" algn="l" defTabSz="914400" rtl="0" eaLnBrk="1" latinLnBrk="0" hangingPunct="1">
              <a:spcBef>
                <a:spcPts val="600"/>
              </a:spcBef>
              <a:buClr>
                <a:srgbClr val="6B6F73"/>
              </a:buClr>
              <a:buSzPct val="100000"/>
              <a:buFont typeface="Wingdings" panose="05000000000000000000" pitchFamily="2" charset="2"/>
              <a:buChar char=""/>
              <a:defRPr lang="de-DE" sz="1400" kern="1200" smtClean="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anose="020B0604020202020204" pitchFamily="34" charset="0"/>
              <a:buChar char="»"/>
              <a:defRPr lang="de-DE" sz="2000" kern="1200" smtClean="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lvl="1">
              <a:buFontTx/>
              <a:buChar char="-"/>
            </a:pPr>
            <a:r>
              <a:rPr lang="en-US" sz="1800" dirty="0">
                <a:latin typeface="Helvetica Neue"/>
              </a:rPr>
              <a:t>If the user uses the possibility to reserve a seat it is also possible to preselect a meal and pick up without waiting time at an express line</a:t>
            </a:r>
          </a:p>
          <a:p>
            <a:pPr marL="0" lvl="1" indent="0">
              <a:buNone/>
            </a:pPr>
            <a:endParaRPr lang="en-US" sz="1800" dirty="0">
              <a:latin typeface="Helvetica Neue"/>
            </a:endParaRPr>
          </a:p>
          <a:p>
            <a:pPr marL="0" lvl="1" indent="0">
              <a:buNone/>
            </a:pPr>
            <a:endParaRPr lang="en-US" sz="1800" dirty="0">
              <a:latin typeface="Helvetica Neue"/>
            </a:endParaRPr>
          </a:p>
        </p:txBody>
      </p:sp>
      <p:pic>
        <p:nvPicPr>
          <p:cNvPr id="9" name="Inhaltsplatzhalter 6" descr="Bildschirmausschnitt"/>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1729148" y="1331117"/>
            <a:ext cx="2638159" cy="4702175"/>
          </a:xfrm>
        </p:spPr>
      </p:pic>
    </p:spTree>
    <p:custDataLst>
      <p:tags r:id="rId1"/>
    </p:custDataLst>
    <p:extLst>
      <p:ext uri="{BB962C8B-B14F-4D97-AF65-F5344CB8AC3E}">
        <p14:creationId xmlns:p14="http://schemas.microsoft.com/office/powerpoint/2010/main" val="6087872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p:cNvSpPr>
            <a:spLocks noGrp="1"/>
          </p:cNvSpPr>
          <p:nvPr>
            <p:ph type="sldNum" sz="quarter" idx="12"/>
          </p:nvPr>
        </p:nvSpPr>
        <p:spPr/>
        <p:txBody>
          <a:bodyPr/>
          <a:lstStyle/>
          <a:p>
            <a:fld id="{1E33E3F1-08DF-C74A-927E-5C6C9D90C4B7}" type="slidenum">
              <a:rPr lang="en-US" smtClean="0"/>
              <a:t>24</a:t>
            </a:fld>
            <a:endParaRPr lang="en-US" dirty="0"/>
          </a:p>
        </p:txBody>
      </p:sp>
      <p:sp>
        <p:nvSpPr>
          <p:cNvPr id="3" name="Textplatzhalter 2"/>
          <p:cNvSpPr>
            <a:spLocks noGrp="1"/>
          </p:cNvSpPr>
          <p:nvPr>
            <p:ph type="body" sz="quarter" idx="13"/>
          </p:nvPr>
        </p:nvSpPr>
        <p:spPr/>
        <p:txBody>
          <a:bodyPr/>
          <a:lstStyle/>
          <a:p>
            <a:endParaRPr lang="en-US" dirty="0"/>
          </a:p>
        </p:txBody>
      </p:sp>
      <p:sp>
        <p:nvSpPr>
          <p:cNvPr id="4" name="Textplatzhalter 3"/>
          <p:cNvSpPr>
            <a:spLocks noGrp="1"/>
          </p:cNvSpPr>
          <p:nvPr>
            <p:ph type="body" sz="quarter" idx="14"/>
          </p:nvPr>
        </p:nvSpPr>
        <p:spPr/>
        <p:txBody>
          <a:bodyPr/>
          <a:lstStyle/>
          <a:p>
            <a:r>
              <a:rPr lang="en-US" dirty="0"/>
              <a:t>UI – Screens (8)</a:t>
            </a:r>
          </a:p>
          <a:p>
            <a:endParaRPr lang="en-US" dirty="0"/>
          </a:p>
        </p:txBody>
      </p:sp>
      <p:pic>
        <p:nvPicPr>
          <p:cNvPr id="8" name="Inhaltsplatzhalter 7" descr="Bildschirmausschnitt"/>
          <p:cNvPicPr>
            <a:picLocks noGrp="1" noChangeAspect="1"/>
          </p:cNvPicPr>
          <p:nvPr>
            <p:ph idx="15"/>
          </p:nvPr>
        </p:nvPicPr>
        <p:blipFill rotWithShape="1">
          <a:blip r:embed="rId4">
            <a:extLst>
              <a:ext uri="{28A0092B-C50C-407E-A947-70E740481C1C}">
                <a14:useLocalDpi xmlns:a14="http://schemas.microsoft.com/office/drawing/2010/main" val="0"/>
              </a:ext>
            </a:extLst>
          </a:blip>
          <a:srcRect l="3179" t="1200" r="3539" b="1517"/>
          <a:stretch/>
        </p:blipFill>
        <p:spPr>
          <a:xfrm>
            <a:off x="1489209" y="807982"/>
            <a:ext cx="3100252" cy="5930908"/>
          </a:xfrm>
        </p:spPr>
      </p:pic>
      <p:sp>
        <p:nvSpPr>
          <p:cNvPr id="10" name="PROTEMA_Text1">
            <a:extLst>
              <a:ext uri="{FF2B5EF4-FFF2-40B4-BE49-F238E27FC236}">
                <a16:creationId xmlns:a16="http://schemas.microsoft.com/office/drawing/2014/main" id="{411DB419-90A5-4404-BA08-3EF33A681945}"/>
              </a:ext>
            </a:extLst>
          </p:cNvPr>
          <p:cNvSpPr txBox="1">
            <a:spLocks/>
          </p:cNvSpPr>
          <p:nvPr>
            <p:custDataLst>
              <p:tags r:id="rId2"/>
            </p:custDataLst>
          </p:nvPr>
        </p:nvSpPr>
        <p:spPr>
          <a:xfrm>
            <a:off x="6096000" y="1294537"/>
            <a:ext cx="4554071" cy="4810172"/>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txBody>
          <a:bodyPr vert="horz" wrap="square" lIns="0" tIns="0" rIns="0" bIns="0" numCol="1" anchor="t" anchorCtr="0" compatLnSpc="1">
            <a:prstTxWarp prst="textNoShape">
              <a:avLst/>
            </a:prstTxWarp>
            <a:noAutofit/>
          </a:bodyPr>
          <a:lstStyle>
            <a:lvl1pPr marL="0" indent="0" algn="l" defTabSz="914400" rtl="0" eaLnBrk="1" latinLnBrk="0" hangingPunct="1">
              <a:spcBef>
                <a:spcPts val="600"/>
              </a:spcBef>
              <a:buClr>
                <a:schemeClr val="tx1"/>
              </a:buClr>
              <a:buSzPct val="115000"/>
              <a:buFont typeface="Wingdings" panose="05000000000000000000" pitchFamily="2" charset="2"/>
              <a:buNone/>
              <a:defRPr lang="de-DE" sz="1400" kern="1200" smtClean="0">
                <a:solidFill>
                  <a:schemeClr val="tx1"/>
                </a:solidFill>
                <a:latin typeface="Arial" panose="020B0604020202020204" pitchFamily="34" charset="0"/>
                <a:ea typeface="+mn-ea"/>
                <a:cs typeface="Arial" panose="020B0604020202020204" pitchFamily="34" charset="0"/>
              </a:defRPr>
            </a:lvl1pPr>
            <a:lvl2pPr marL="177800" indent="-177800" algn="l" defTabSz="914400" rtl="0" eaLnBrk="1" latinLnBrk="0" hangingPunct="1">
              <a:spcBef>
                <a:spcPts val="600"/>
              </a:spcBef>
              <a:buClr>
                <a:srgbClr val="6B6F73"/>
              </a:buClr>
              <a:buSzPct val="100000"/>
              <a:buFont typeface="Wingdings" panose="05000000000000000000" pitchFamily="2" charset="2"/>
              <a:buChar char="§"/>
              <a:defRPr lang="de-DE" sz="1400" kern="1200" smtClean="0">
                <a:solidFill>
                  <a:schemeClr val="tx1"/>
                </a:solidFill>
                <a:latin typeface="Arial" panose="020B0604020202020204" pitchFamily="34" charset="0"/>
                <a:ea typeface="+mn-ea"/>
                <a:cs typeface="Arial" panose="020B0604020202020204" pitchFamily="34" charset="0"/>
              </a:defRPr>
            </a:lvl2pPr>
            <a:lvl3pPr marL="355600" indent="-177800" algn="l" defTabSz="914400" rtl="0" eaLnBrk="1" latinLnBrk="0" hangingPunct="1">
              <a:spcBef>
                <a:spcPts val="600"/>
              </a:spcBef>
              <a:buClr>
                <a:srgbClr val="6B6F73"/>
              </a:buClr>
              <a:buSzPct val="100000"/>
              <a:buFont typeface="Wingdings" panose="05000000000000000000" pitchFamily="2" charset="2"/>
              <a:buChar char=""/>
              <a:defRPr lang="de-DE" sz="1400" kern="1200" smtClean="0">
                <a:solidFill>
                  <a:schemeClr val="tx1"/>
                </a:solidFill>
                <a:latin typeface="Arial" panose="020B0604020202020204" pitchFamily="34" charset="0"/>
                <a:ea typeface="+mn-ea"/>
                <a:cs typeface="Arial" panose="020B0604020202020204" pitchFamily="34" charset="0"/>
              </a:defRPr>
            </a:lvl3pPr>
            <a:lvl4pPr marL="533400" indent="-177800" algn="l" defTabSz="914400" rtl="0" eaLnBrk="1" latinLnBrk="0" hangingPunct="1">
              <a:spcBef>
                <a:spcPts val="600"/>
              </a:spcBef>
              <a:buClr>
                <a:srgbClr val="6B6F73"/>
              </a:buClr>
              <a:buSzPct val="100000"/>
              <a:buFont typeface="Wingdings" panose="05000000000000000000" pitchFamily="2" charset="2"/>
              <a:buChar char=""/>
              <a:defRPr lang="de-DE" sz="1400" kern="1200" smtClean="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anose="020B0604020202020204" pitchFamily="34" charset="0"/>
              <a:buChar char="»"/>
              <a:defRPr lang="de-DE" sz="2000" kern="1200" smtClean="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lvl="1">
              <a:buFontTx/>
              <a:buChar char="-"/>
            </a:pPr>
            <a:r>
              <a:rPr lang="en-US" sz="1800" dirty="0">
                <a:latin typeface="Helvetica Neue"/>
              </a:rPr>
              <a:t>Special offers could be provided via QR-Code</a:t>
            </a:r>
          </a:p>
          <a:p>
            <a:pPr lvl="1">
              <a:buFontTx/>
              <a:buChar char="-"/>
            </a:pPr>
            <a:endParaRPr lang="en-US" sz="1800" dirty="0">
              <a:latin typeface="Helvetica Neue"/>
            </a:endParaRPr>
          </a:p>
        </p:txBody>
      </p:sp>
      <p:pic>
        <p:nvPicPr>
          <p:cNvPr id="11" name="Inhaltsplatzhalter 6" descr="Bildschirmausschnitt"/>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1720881" y="1339826"/>
            <a:ext cx="2637275" cy="4702175"/>
          </a:xfrm>
        </p:spPr>
      </p:pic>
    </p:spTree>
    <p:custDataLst>
      <p:tags r:id="rId1"/>
    </p:custDataLst>
    <p:extLst>
      <p:ext uri="{BB962C8B-B14F-4D97-AF65-F5344CB8AC3E}">
        <p14:creationId xmlns:p14="http://schemas.microsoft.com/office/powerpoint/2010/main" val="14293653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p:cNvSpPr>
            <a:spLocks noGrp="1"/>
          </p:cNvSpPr>
          <p:nvPr>
            <p:ph type="sldNum" sz="quarter" idx="12"/>
          </p:nvPr>
        </p:nvSpPr>
        <p:spPr/>
        <p:txBody>
          <a:bodyPr/>
          <a:lstStyle/>
          <a:p>
            <a:fld id="{1E33E3F1-08DF-C74A-927E-5C6C9D90C4B7}" type="slidenum">
              <a:rPr lang="en-US" smtClean="0"/>
              <a:t>25</a:t>
            </a:fld>
            <a:endParaRPr lang="en-US" dirty="0"/>
          </a:p>
        </p:txBody>
      </p:sp>
      <p:sp>
        <p:nvSpPr>
          <p:cNvPr id="3" name="Textplatzhalter 2"/>
          <p:cNvSpPr>
            <a:spLocks noGrp="1"/>
          </p:cNvSpPr>
          <p:nvPr>
            <p:ph type="body" sz="quarter" idx="13"/>
          </p:nvPr>
        </p:nvSpPr>
        <p:spPr/>
        <p:txBody>
          <a:bodyPr/>
          <a:lstStyle/>
          <a:p>
            <a:endParaRPr lang="en-US" dirty="0"/>
          </a:p>
        </p:txBody>
      </p:sp>
      <p:sp>
        <p:nvSpPr>
          <p:cNvPr id="4" name="Textplatzhalter 3"/>
          <p:cNvSpPr>
            <a:spLocks noGrp="1"/>
          </p:cNvSpPr>
          <p:nvPr>
            <p:ph type="body" sz="quarter" idx="14"/>
          </p:nvPr>
        </p:nvSpPr>
        <p:spPr/>
        <p:txBody>
          <a:bodyPr/>
          <a:lstStyle/>
          <a:p>
            <a:r>
              <a:rPr lang="en-US" dirty="0"/>
              <a:t>UI – Screens (9)</a:t>
            </a:r>
          </a:p>
          <a:p>
            <a:endParaRPr lang="en-US" dirty="0"/>
          </a:p>
        </p:txBody>
      </p:sp>
      <p:pic>
        <p:nvPicPr>
          <p:cNvPr id="8" name="Inhaltsplatzhalter 7" descr="Bildschirmausschnitt"/>
          <p:cNvPicPr>
            <a:picLocks noGrp="1" noChangeAspect="1"/>
          </p:cNvPicPr>
          <p:nvPr>
            <p:ph idx="15"/>
          </p:nvPr>
        </p:nvPicPr>
        <p:blipFill rotWithShape="1">
          <a:blip r:embed="rId4">
            <a:extLst>
              <a:ext uri="{28A0092B-C50C-407E-A947-70E740481C1C}">
                <a14:useLocalDpi xmlns:a14="http://schemas.microsoft.com/office/drawing/2010/main" val="0"/>
              </a:ext>
            </a:extLst>
          </a:blip>
          <a:srcRect l="3179" t="1200" r="3539" b="1517"/>
          <a:stretch/>
        </p:blipFill>
        <p:spPr>
          <a:xfrm>
            <a:off x="1489209" y="807982"/>
            <a:ext cx="3100252" cy="5930908"/>
          </a:xfrm>
        </p:spPr>
      </p:pic>
      <p:sp>
        <p:nvSpPr>
          <p:cNvPr id="10" name="PROTEMA_Text1">
            <a:extLst>
              <a:ext uri="{FF2B5EF4-FFF2-40B4-BE49-F238E27FC236}">
                <a16:creationId xmlns:a16="http://schemas.microsoft.com/office/drawing/2014/main" id="{411DB419-90A5-4404-BA08-3EF33A681945}"/>
              </a:ext>
            </a:extLst>
          </p:cNvPr>
          <p:cNvSpPr txBox="1">
            <a:spLocks/>
          </p:cNvSpPr>
          <p:nvPr>
            <p:custDataLst>
              <p:tags r:id="rId2"/>
            </p:custDataLst>
          </p:nvPr>
        </p:nvSpPr>
        <p:spPr>
          <a:xfrm>
            <a:off x="6096000" y="1294537"/>
            <a:ext cx="4554071" cy="4810172"/>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txBody>
          <a:bodyPr vert="horz" wrap="square" lIns="0" tIns="0" rIns="0" bIns="0" numCol="1" anchor="t" anchorCtr="0" compatLnSpc="1">
            <a:prstTxWarp prst="textNoShape">
              <a:avLst/>
            </a:prstTxWarp>
            <a:noAutofit/>
          </a:bodyPr>
          <a:lstStyle>
            <a:lvl1pPr marL="0" indent="0" algn="l" defTabSz="914400" rtl="0" eaLnBrk="1" latinLnBrk="0" hangingPunct="1">
              <a:spcBef>
                <a:spcPts val="600"/>
              </a:spcBef>
              <a:buClr>
                <a:schemeClr val="tx1"/>
              </a:buClr>
              <a:buSzPct val="115000"/>
              <a:buFont typeface="Wingdings" panose="05000000000000000000" pitchFamily="2" charset="2"/>
              <a:buNone/>
              <a:defRPr lang="de-DE" sz="1400" kern="1200" smtClean="0">
                <a:solidFill>
                  <a:schemeClr val="tx1"/>
                </a:solidFill>
                <a:latin typeface="Arial" panose="020B0604020202020204" pitchFamily="34" charset="0"/>
                <a:ea typeface="+mn-ea"/>
                <a:cs typeface="Arial" panose="020B0604020202020204" pitchFamily="34" charset="0"/>
              </a:defRPr>
            </a:lvl1pPr>
            <a:lvl2pPr marL="177800" indent="-177800" algn="l" defTabSz="914400" rtl="0" eaLnBrk="1" latinLnBrk="0" hangingPunct="1">
              <a:spcBef>
                <a:spcPts val="600"/>
              </a:spcBef>
              <a:buClr>
                <a:srgbClr val="6B6F73"/>
              </a:buClr>
              <a:buSzPct val="100000"/>
              <a:buFont typeface="Wingdings" panose="05000000000000000000" pitchFamily="2" charset="2"/>
              <a:buChar char="§"/>
              <a:defRPr lang="de-DE" sz="1400" kern="1200" smtClean="0">
                <a:solidFill>
                  <a:schemeClr val="tx1"/>
                </a:solidFill>
                <a:latin typeface="Arial" panose="020B0604020202020204" pitchFamily="34" charset="0"/>
                <a:ea typeface="+mn-ea"/>
                <a:cs typeface="Arial" panose="020B0604020202020204" pitchFamily="34" charset="0"/>
              </a:defRPr>
            </a:lvl2pPr>
            <a:lvl3pPr marL="355600" indent="-177800" algn="l" defTabSz="914400" rtl="0" eaLnBrk="1" latinLnBrk="0" hangingPunct="1">
              <a:spcBef>
                <a:spcPts val="600"/>
              </a:spcBef>
              <a:buClr>
                <a:srgbClr val="6B6F73"/>
              </a:buClr>
              <a:buSzPct val="100000"/>
              <a:buFont typeface="Wingdings" panose="05000000000000000000" pitchFamily="2" charset="2"/>
              <a:buChar char=""/>
              <a:defRPr lang="de-DE" sz="1400" kern="1200" smtClean="0">
                <a:solidFill>
                  <a:schemeClr val="tx1"/>
                </a:solidFill>
                <a:latin typeface="Arial" panose="020B0604020202020204" pitchFamily="34" charset="0"/>
                <a:ea typeface="+mn-ea"/>
                <a:cs typeface="Arial" panose="020B0604020202020204" pitchFamily="34" charset="0"/>
              </a:defRPr>
            </a:lvl3pPr>
            <a:lvl4pPr marL="533400" indent="-177800" algn="l" defTabSz="914400" rtl="0" eaLnBrk="1" latinLnBrk="0" hangingPunct="1">
              <a:spcBef>
                <a:spcPts val="600"/>
              </a:spcBef>
              <a:buClr>
                <a:srgbClr val="6B6F73"/>
              </a:buClr>
              <a:buSzPct val="100000"/>
              <a:buFont typeface="Wingdings" panose="05000000000000000000" pitchFamily="2" charset="2"/>
              <a:buChar char=""/>
              <a:defRPr lang="de-DE" sz="1400" kern="1200" smtClean="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anose="020B0604020202020204" pitchFamily="34" charset="0"/>
              <a:buChar char="»"/>
              <a:defRPr lang="de-DE" sz="2000" kern="1200" smtClean="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lvl="1">
              <a:buFontTx/>
              <a:buChar char="-"/>
            </a:pPr>
            <a:r>
              <a:rPr lang="en-US" sz="1800" dirty="0">
                <a:latin typeface="Helvetica Neue"/>
              </a:rPr>
              <a:t>If necessary security information are pushed on the users device</a:t>
            </a:r>
          </a:p>
          <a:p>
            <a:pPr lvl="1">
              <a:buFontTx/>
              <a:buChar char="-"/>
            </a:pPr>
            <a:r>
              <a:rPr lang="en-US" sz="1800" dirty="0">
                <a:latin typeface="Helvetica Neue"/>
              </a:rPr>
              <a:t>Of course alternative tracks and the possibility for a one-click emergency call are provided </a:t>
            </a:r>
          </a:p>
        </p:txBody>
      </p:sp>
      <p:pic>
        <p:nvPicPr>
          <p:cNvPr id="9" name="Inhaltsplatzhalter 6" descr="Bildschirmausschnitt"/>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1717258" y="1332862"/>
            <a:ext cx="2644521" cy="4702175"/>
          </a:xfrm>
        </p:spPr>
      </p:pic>
    </p:spTree>
    <p:custDataLst>
      <p:tags r:id="rId1"/>
    </p:custDataLst>
    <p:extLst>
      <p:ext uri="{BB962C8B-B14F-4D97-AF65-F5344CB8AC3E}">
        <p14:creationId xmlns:p14="http://schemas.microsoft.com/office/powerpoint/2010/main" val="35077622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p:cNvSpPr>
            <a:spLocks noGrp="1"/>
          </p:cNvSpPr>
          <p:nvPr>
            <p:ph type="sldNum" sz="quarter" idx="12"/>
          </p:nvPr>
        </p:nvSpPr>
        <p:spPr/>
        <p:txBody>
          <a:bodyPr/>
          <a:lstStyle/>
          <a:p>
            <a:fld id="{1E33E3F1-08DF-C74A-927E-5C6C9D90C4B7}" type="slidenum">
              <a:rPr lang="en-US" smtClean="0"/>
              <a:t>26</a:t>
            </a:fld>
            <a:endParaRPr lang="en-US" dirty="0"/>
          </a:p>
        </p:txBody>
      </p:sp>
      <p:sp>
        <p:nvSpPr>
          <p:cNvPr id="3" name="Textplatzhalter 2"/>
          <p:cNvSpPr>
            <a:spLocks noGrp="1"/>
          </p:cNvSpPr>
          <p:nvPr>
            <p:ph type="body" sz="quarter" idx="13"/>
          </p:nvPr>
        </p:nvSpPr>
        <p:spPr/>
        <p:txBody>
          <a:bodyPr/>
          <a:lstStyle/>
          <a:p>
            <a:endParaRPr lang="en-US" dirty="0"/>
          </a:p>
        </p:txBody>
      </p:sp>
      <p:sp>
        <p:nvSpPr>
          <p:cNvPr id="4" name="Textplatzhalter 3"/>
          <p:cNvSpPr>
            <a:spLocks noGrp="1"/>
          </p:cNvSpPr>
          <p:nvPr>
            <p:ph type="body" sz="quarter" idx="14"/>
          </p:nvPr>
        </p:nvSpPr>
        <p:spPr/>
        <p:txBody>
          <a:bodyPr/>
          <a:lstStyle/>
          <a:p>
            <a:r>
              <a:rPr lang="en-US" dirty="0"/>
              <a:t>UI – Screens (10)</a:t>
            </a:r>
          </a:p>
        </p:txBody>
      </p:sp>
      <p:pic>
        <p:nvPicPr>
          <p:cNvPr id="8" name="Inhaltsplatzhalter 7" descr="Bildschirmausschnitt"/>
          <p:cNvPicPr>
            <a:picLocks noGrp="1" noChangeAspect="1"/>
          </p:cNvPicPr>
          <p:nvPr>
            <p:ph idx="15"/>
          </p:nvPr>
        </p:nvPicPr>
        <p:blipFill rotWithShape="1">
          <a:blip r:embed="rId4">
            <a:extLst>
              <a:ext uri="{28A0092B-C50C-407E-A947-70E740481C1C}">
                <a14:useLocalDpi xmlns:a14="http://schemas.microsoft.com/office/drawing/2010/main" val="0"/>
              </a:ext>
            </a:extLst>
          </a:blip>
          <a:srcRect l="3179" t="1200" r="3539" b="1517"/>
          <a:stretch/>
        </p:blipFill>
        <p:spPr>
          <a:xfrm>
            <a:off x="1489209" y="807982"/>
            <a:ext cx="3100252" cy="5930908"/>
          </a:xfrm>
        </p:spPr>
      </p:pic>
      <p:sp>
        <p:nvSpPr>
          <p:cNvPr id="10" name="PROTEMA_Text1">
            <a:extLst>
              <a:ext uri="{FF2B5EF4-FFF2-40B4-BE49-F238E27FC236}">
                <a16:creationId xmlns:a16="http://schemas.microsoft.com/office/drawing/2014/main" id="{411DB419-90A5-4404-BA08-3EF33A681945}"/>
              </a:ext>
            </a:extLst>
          </p:cNvPr>
          <p:cNvSpPr txBox="1">
            <a:spLocks/>
          </p:cNvSpPr>
          <p:nvPr>
            <p:custDataLst>
              <p:tags r:id="rId2"/>
            </p:custDataLst>
          </p:nvPr>
        </p:nvSpPr>
        <p:spPr>
          <a:xfrm>
            <a:off x="6096000" y="1294537"/>
            <a:ext cx="4554071" cy="4810172"/>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txBody>
          <a:bodyPr vert="horz" wrap="square" lIns="0" tIns="0" rIns="0" bIns="0" numCol="1" anchor="t" anchorCtr="0" compatLnSpc="1">
            <a:prstTxWarp prst="textNoShape">
              <a:avLst/>
            </a:prstTxWarp>
            <a:noAutofit/>
          </a:bodyPr>
          <a:lstStyle>
            <a:lvl1pPr marL="0" indent="0" algn="l" defTabSz="914400" rtl="0" eaLnBrk="1" latinLnBrk="0" hangingPunct="1">
              <a:spcBef>
                <a:spcPts val="600"/>
              </a:spcBef>
              <a:buClr>
                <a:schemeClr val="tx1"/>
              </a:buClr>
              <a:buSzPct val="115000"/>
              <a:buFont typeface="Wingdings" panose="05000000000000000000" pitchFamily="2" charset="2"/>
              <a:buNone/>
              <a:defRPr lang="de-DE" sz="1400" kern="1200" smtClean="0">
                <a:solidFill>
                  <a:schemeClr val="tx1"/>
                </a:solidFill>
                <a:latin typeface="Arial" panose="020B0604020202020204" pitchFamily="34" charset="0"/>
                <a:ea typeface="+mn-ea"/>
                <a:cs typeface="Arial" panose="020B0604020202020204" pitchFamily="34" charset="0"/>
              </a:defRPr>
            </a:lvl1pPr>
            <a:lvl2pPr marL="177800" indent="-177800" algn="l" defTabSz="914400" rtl="0" eaLnBrk="1" latinLnBrk="0" hangingPunct="1">
              <a:spcBef>
                <a:spcPts val="600"/>
              </a:spcBef>
              <a:buClr>
                <a:srgbClr val="6B6F73"/>
              </a:buClr>
              <a:buSzPct val="100000"/>
              <a:buFont typeface="Wingdings" panose="05000000000000000000" pitchFamily="2" charset="2"/>
              <a:buChar char="§"/>
              <a:defRPr lang="de-DE" sz="1400" kern="1200" smtClean="0">
                <a:solidFill>
                  <a:schemeClr val="tx1"/>
                </a:solidFill>
                <a:latin typeface="Arial" panose="020B0604020202020204" pitchFamily="34" charset="0"/>
                <a:ea typeface="+mn-ea"/>
                <a:cs typeface="Arial" panose="020B0604020202020204" pitchFamily="34" charset="0"/>
              </a:defRPr>
            </a:lvl2pPr>
            <a:lvl3pPr marL="355600" indent="-177800" algn="l" defTabSz="914400" rtl="0" eaLnBrk="1" latinLnBrk="0" hangingPunct="1">
              <a:spcBef>
                <a:spcPts val="600"/>
              </a:spcBef>
              <a:buClr>
                <a:srgbClr val="6B6F73"/>
              </a:buClr>
              <a:buSzPct val="100000"/>
              <a:buFont typeface="Wingdings" panose="05000000000000000000" pitchFamily="2" charset="2"/>
              <a:buChar char=""/>
              <a:defRPr lang="de-DE" sz="1400" kern="1200" smtClean="0">
                <a:solidFill>
                  <a:schemeClr val="tx1"/>
                </a:solidFill>
                <a:latin typeface="Arial" panose="020B0604020202020204" pitchFamily="34" charset="0"/>
                <a:ea typeface="+mn-ea"/>
                <a:cs typeface="Arial" panose="020B0604020202020204" pitchFamily="34" charset="0"/>
              </a:defRPr>
            </a:lvl3pPr>
            <a:lvl4pPr marL="533400" indent="-177800" algn="l" defTabSz="914400" rtl="0" eaLnBrk="1" latinLnBrk="0" hangingPunct="1">
              <a:spcBef>
                <a:spcPts val="600"/>
              </a:spcBef>
              <a:buClr>
                <a:srgbClr val="6B6F73"/>
              </a:buClr>
              <a:buSzPct val="100000"/>
              <a:buFont typeface="Wingdings" panose="05000000000000000000" pitchFamily="2" charset="2"/>
              <a:buChar char=""/>
              <a:defRPr lang="de-DE" sz="1400" kern="1200" smtClean="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anose="020B0604020202020204" pitchFamily="34" charset="0"/>
              <a:buChar char="»"/>
              <a:defRPr lang="de-DE" sz="2000" kern="1200" smtClean="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lvl="1">
              <a:buFontTx/>
              <a:buChar char="-"/>
            </a:pPr>
            <a:r>
              <a:rPr lang="en-US" sz="1800" dirty="0">
                <a:latin typeface="Helvetica Neue"/>
              </a:rPr>
              <a:t>Information about interesting spots around the user are pushed through beacons </a:t>
            </a:r>
          </a:p>
          <a:p>
            <a:pPr lvl="1">
              <a:buFontTx/>
              <a:buChar char="-"/>
            </a:pPr>
            <a:r>
              <a:rPr lang="en-US" sz="1800" dirty="0">
                <a:latin typeface="Helvetica Neue"/>
              </a:rPr>
              <a:t>Also including historical and funny facts</a:t>
            </a:r>
          </a:p>
        </p:txBody>
      </p:sp>
      <p:pic>
        <p:nvPicPr>
          <p:cNvPr id="11" name="Inhaltsplatzhalter 6" descr="Bildschirmausschnitt"/>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1718847" y="1348535"/>
            <a:ext cx="2641345" cy="4702175"/>
          </a:xfrm>
        </p:spPr>
      </p:pic>
    </p:spTree>
    <p:custDataLst>
      <p:tags r:id="rId1"/>
    </p:custDataLst>
    <p:extLst>
      <p:ext uri="{BB962C8B-B14F-4D97-AF65-F5344CB8AC3E}">
        <p14:creationId xmlns:p14="http://schemas.microsoft.com/office/powerpoint/2010/main" val="40555590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p:cNvSpPr>
            <a:spLocks noGrp="1"/>
          </p:cNvSpPr>
          <p:nvPr>
            <p:ph type="sldNum" sz="quarter" idx="12"/>
          </p:nvPr>
        </p:nvSpPr>
        <p:spPr/>
        <p:txBody>
          <a:bodyPr/>
          <a:lstStyle/>
          <a:p>
            <a:fld id="{1E33E3F1-08DF-C74A-927E-5C6C9D90C4B7}" type="slidenum">
              <a:rPr lang="en-US" smtClean="0"/>
              <a:t>27</a:t>
            </a:fld>
            <a:endParaRPr lang="en-US" dirty="0"/>
          </a:p>
        </p:txBody>
      </p:sp>
      <p:sp>
        <p:nvSpPr>
          <p:cNvPr id="3" name="Textplatzhalter 2"/>
          <p:cNvSpPr>
            <a:spLocks noGrp="1"/>
          </p:cNvSpPr>
          <p:nvPr>
            <p:ph type="body" sz="quarter" idx="13"/>
          </p:nvPr>
        </p:nvSpPr>
        <p:spPr/>
        <p:txBody>
          <a:bodyPr/>
          <a:lstStyle/>
          <a:p>
            <a:endParaRPr lang="en-US" dirty="0"/>
          </a:p>
        </p:txBody>
      </p:sp>
      <p:sp>
        <p:nvSpPr>
          <p:cNvPr id="4" name="Textplatzhalter 3"/>
          <p:cNvSpPr>
            <a:spLocks noGrp="1"/>
          </p:cNvSpPr>
          <p:nvPr>
            <p:ph type="body" sz="quarter" idx="14"/>
          </p:nvPr>
        </p:nvSpPr>
        <p:spPr/>
        <p:txBody>
          <a:bodyPr/>
          <a:lstStyle/>
          <a:p>
            <a:r>
              <a:rPr lang="en-US" dirty="0"/>
              <a:t>UI – Screens (11)</a:t>
            </a:r>
          </a:p>
          <a:p>
            <a:endParaRPr lang="en-US" dirty="0"/>
          </a:p>
        </p:txBody>
      </p:sp>
      <p:pic>
        <p:nvPicPr>
          <p:cNvPr id="8" name="Inhaltsplatzhalter 7" descr="Bildschirmausschnitt"/>
          <p:cNvPicPr>
            <a:picLocks noGrp="1" noChangeAspect="1"/>
          </p:cNvPicPr>
          <p:nvPr>
            <p:ph idx="15"/>
          </p:nvPr>
        </p:nvPicPr>
        <p:blipFill rotWithShape="1">
          <a:blip r:embed="rId4">
            <a:extLst>
              <a:ext uri="{28A0092B-C50C-407E-A947-70E740481C1C}">
                <a14:useLocalDpi xmlns:a14="http://schemas.microsoft.com/office/drawing/2010/main" val="0"/>
              </a:ext>
            </a:extLst>
          </a:blip>
          <a:srcRect l="3179" t="1200" r="3539" b="1517"/>
          <a:stretch/>
        </p:blipFill>
        <p:spPr>
          <a:xfrm>
            <a:off x="1489209" y="807982"/>
            <a:ext cx="3100252" cy="5930908"/>
          </a:xfrm>
        </p:spPr>
      </p:pic>
      <p:sp>
        <p:nvSpPr>
          <p:cNvPr id="10" name="PROTEMA_Text1">
            <a:extLst>
              <a:ext uri="{FF2B5EF4-FFF2-40B4-BE49-F238E27FC236}">
                <a16:creationId xmlns:a16="http://schemas.microsoft.com/office/drawing/2014/main" id="{411DB419-90A5-4404-BA08-3EF33A681945}"/>
              </a:ext>
            </a:extLst>
          </p:cNvPr>
          <p:cNvSpPr txBox="1">
            <a:spLocks/>
          </p:cNvSpPr>
          <p:nvPr>
            <p:custDataLst>
              <p:tags r:id="rId2"/>
            </p:custDataLst>
          </p:nvPr>
        </p:nvSpPr>
        <p:spPr>
          <a:xfrm>
            <a:off x="6096000" y="1294537"/>
            <a:ext cx="4554071" cy="4810172"/>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txBody>
          <a:bodyPr vert="horz" wrap="square" lIns="0" tIns="0" rIns="0" bIns="0" numCol="1" anchor="t" anchorCtr="0" compatLnSpc="1">
            <a:prstTxWarp prst="textNoShape">
              <a:avLst/>
            </a:prstTxWarp>
            <a:noAutofit/>
          </a:bodyPr>
          <a:lstStyle>
            <a:lvl1pPr marL="0" indent="0" algn="l" defTabSz="914400" rtl="0" eaLnBrk="1" latinLnBrk="0" hangingPunct="1">
              <a:spcBef>
                <a:spcPts val="600"/>
              </a:spcBef>
              <a:buClr>
                <a:schemeClr val="tx1"/>
              </a:buClr>
              <a:buSzPct val="115000"/>
              <a:buFont typeface="Wingdings" panose="05000000000000000000" pitchFamily="2" charset="2"/>
              <a:buNone/>
              <a:defRPr lang="de-DE" sz="1400" kern="1200" smtClean="0">
                <a:solidFill>
                  <a:schemeClr val="tx1"/>
                </a:solidFill>
                <a:latin typeface="Arial" panose="020B0604020202020204" pitchFamily="34" charset="0"/>
                <a:ea typeface="+mn-ea"/>
                <a:cs typeface="Arial" panose="020B0604020202020204" pitchFamily="34" charset="0"/>
              </a:defRPr>
            </a:lvl1pPr>
            <a:lvl2pPr marL="177800" indent="-177800" algn="l" defTabSz="914400" rtl="0" eaLnBrk="1" latinLnBrk="0" hangingPunct="1">
              <a:spcBef>
                <a:spcPts val="600"/>
              </a:spcBef>
              <a:buClr>
                <a:srgbClr val="6B6F73"/>
              </a:buClr>
              <a:buSzPct val="100000"/>
              <a:buFont typeface="Wingdings" panose="05000000000000000000" pitchFamily="2" charset="2"/>
              <a:buChar char="§"/>
              <a:defRPr lang="de-DE" sz="1400" kern="1200" smtClean="0">
                <a:solidFill>
                  <a:schemeClr val="tx1"/>
                </a:solidFill>
                <a:latin typeface="Arial" panose="020B0604020202020204" pitchFamily="34" charset="0"/>
                <a:ea typeface="+mn-ea"/>
                <a:cs typeface="Arial" panose="020B0604020202020204" pitchFamily="34" charset="0"/>
              </a:defRPr>
            </a:lvl2pPr>
            <a:lvl3pPr marL="355600" indent="-177800" algn="l" defTabSz="914400" rtl="0" eaLnBrk="1" latinLnBrk="0" hangingPunct="1">
              <a:spcBef>
                <a:spcPts val="600"/>
              </a:spcBef>
              <a:buClr>
                <a:srgbClr val="6B6F73"/>
              </a:buClr>
              <a:buSzPct val="100000"/>
              <a:buFont typeface="Wingdings" panose="05000000000000000000" pitchFamily="2" charset="2"/>
              <a:buChar char=""/>
              <a:defRPr lang="de-DE" sz="1400" kern="1200" smtClean="0">
                <a:solidFill>
                  <a:schemeClr val="tx1"/>
                </a:solidFill>
                <a:latin typeface="Arial" panose="020B0604020202020204" pitchFamily="34" charset="0"/>
                <a:ea typeface="+mn-ea"/>
                <a:cs typeface="Arial" panose="020B0604020202020204" pitchFamily="34" charset="0"/>
              </a:defRPr>
            </a:lvl3pPr>
            <a:lvl4pPr marL="533400" indent="-177800" algn="l" defTabSz="914400" rtl="0" eaLnBrk="1" latinLnBrk="0" hangingPunct="1">
              <a:spcBef>
                <a:spcPts val="600"/>
              </a:spcBef>
              <a:buClr>
                <a:srgbClr val="6B6F73"/>
              </a:buClr>
              <a:buSzPct val="100000"/>
              <a:buFont typeface="Wingdings" panose="05000000000000000000" pitchFamily="2" charset="2"/>
              <a:buChar char=""/>
              <a:defRPr lang="de-DE" sz="1400" kern="1200" smtClean="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anose="020B0604020202020204" pitchFamily="34" charset="0"/>
              <a:buChar char="»"/>
              <a:defRPr lang="de-DE" sz="2000" kern="1200" smtClean="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lvl="1">
              <a:buFontTx/>
              <a:buChar char="-"/>
            </a:pPr>
            <a:r>
              <a:rPr lang="en-US" sz="1800" dirty="0">
                <a:latin typeface="Helvetica Neue"/>
              </a:rPr>
              <a:t>Congratulation screen after reaching the summit</a:t>
            </a:r>
          </a:p>
          <a:p>
            <a:pPr lvl="1">
              <a:buFontTx/>
              <a:buChar char="-"/>
            </a:pPr>
            <a:r>
              <a:rPr lang="en-US" sz="1800" dirty="0">
                <a:latin typeface="Helvetica Neue"/>
              </a:rPr>
              <a:t>Offers an interactive map of the surrounding mountains  </a:t>
            </a:r>
          </a:p>
        </p:txBody>
      </p:sp>
      <p:pic>
        <p:nvPicPr>
          <p:cNvPr id="9" name="Inhaltsplatzhalter 6" descr="Bildschirmausschnitt"/>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1730745" y="1348535"/>
            <a:ext cx="2634965" cy="4702175"/>
          </a:xfrm>
        </p:spPr>
      </p:pic>
    </p:spTree>
    <p:custDataLst>
      <p:tags r:id="rId1"/>
    </p:custDataLst>
    <p:extLst>
      <p:ext uri="{BB962C8B-B14F-4D97-AF65-F5344CB8AC3E}">
        <p14:creationId xmlns:p14="http://schemas.microsoft.com/office/powerpoint/2010/main" val="31643331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p:cNvSpPr>
            <a:spLocks noGrp="1"/>
          </p:cNvSpPr>
          <p:nvPr>
            <p:ph type="sldNum" sz="quarter" idx="12"/>
          </p:nvPr>
        </p:nvSpPr>
        <p:spPr/>
        <p:txBody>
          <a:bodyPr/>
          <a:lstStyle/>
          <a:p>
            <a:fld id="{1E33E3F1-08DF-C74A-927E-5C6C9D90C4B7}" type="slidenum">
              <a:rPr lang="en-US" smtClean="0"/>
              <a:t>28</a:t>
            </a:fld>
            <a:endParaRPr lang="en-US" dirty="0"/>
          </a:p>
        </p:txBody>
      </p:sp>
      <p:sp>
        <p:nvSpPr>
          <p:cNvPr id="3" name="Textplatzhalter 2"/>
          <p:cNvSpPr>
            <a:spLocks noGrp="1"/>
          </p:cNvSpPr>
          <p:nvPr>
            <p:ph type="body" sz="quarter" idx="13"/>
          </p:nvPr>
        </p:nvSpPr>
        <p:spPr/>
        <p:txBody>
          <a:bodyPr/>
          <a:lstStyle/>
          <a:p>
            <a:endParaRPr lang="en-US" dirty="0"/>
          </a:p>
        </p:txBody>
      </p:sp>
      <p:sp>
        <p:nvSpPr>
          <p:cNvPr id="4" name="Textplatzhalter 3"/>
          <p:cNvSpPr>
            <a:spLocks noGrp="1"/>
          </p:cNvSpPr>
          <p:nvPr>
            <p:ph type="body" sz="quarter" idx="14"/>
          </p:nvPr>
        </p:nvSpPr>
        <p:spPr/>
        <p:txBody>
          <a:bodyPr/>
          <a:lstStyle/>
          <a:p>
            <a:r>
              <a:rPr lang="en-US" dirty="0"/>
              <a:t>UI – Screens (12)</a:t>
            </a:r>
          </a:p>
          <a:p>
            <a:endParaRPr lang="en-US" dirty="0"/>
          </a:p>
        </p:txBody>
      </p:sp>
      <p:pic>
        <p:nvPicPr>
          <p:cNvPr id="8" name="Inhaltsplatzhalter 7" descr="Bildschirmausschnitt"/>
          <p:cNvPicPr>
            <a:picLocks noGrp="1" noChangeAspect="1"/>
          </p:cNvPicPr>
          <p:nvPr>
            <p:ph idx="15"/>
          </p:nvPr>
        </p:nvPicPr>
        <p:blipFill rotWithShape="1">
          <a:blip r:embed="rId4">
            <a:extLst>
              <a:ext uri="{28A0092B-C50C-407E-A947-70E740481C1C}">
                <a14:useLocalDpi xmlns:a14="http://schemas.microsoft.com/office/drawing/2010/main" val="0"/>
              </a:ext>
            </a:extLst>
          </a:blip>
          <a:srcRect l="3179" t="1200" r="3539" b="1517"/>
          <a:stretch/>
        </p:blipFill>
        <p:spPr>
          <a:xfrm>
            <a:off x="1489209" y="807982"/>
            <a:ext cx="3100252" cy="5930908"/>
          </a:xfrm>
        </p:spPr>
      </p:pic>
      <p:sp>
        <p:nvSpPr>
          <p:cNvPr id="10" name="PROTEMA_Text1">
            <a:extLst>
              <a:ext uri="{FF2B5EF4-FFF2-40B4-BE49-F238E27FC236}">
                <a16:creationId xmlns:a16="http://schemas.microsoft.com/office/drawing/2014/main" id="{411DB419-90A5-4404-BA08-3EF33A681945}"/>
              </a:ext>
            </a:extLst>
          </p:cNvPr>
          <p:cNvSpPr txBox="1">
            <a:spLocks/>
          </p:cNvSpPr>
          <p:nvPr>
            <p:custDataLst>
              <p:tags r:id="rId2"/>
            </p:custDataLst>
          </p:nvPr>
        </p:nvSpPr>
        <p:spPr>
          <a:xfrm>
            <a:off x="6096000" y="1294537"/>
            <a:ext cx="4554071" cy="4810172"/>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txBody>
          <a:bodyPr vert="horz" wrap="square" lIns="0" tIns="0" rIns="0" bIns="0" numCol="1" anchor="t" anchorCtr="0" compatLnSpc="1">
            <a:prstTxWarp prst="textNoShape">
              <a:avLst/>
            </a:prstTxWarp>
            <a:noAutofit/>
          </a:bodyPr>
          <a:lstStyle>
            <a:lvl1pPr marL="0" indent="0" algn="l" defTabSz="914400" rtl="0" eaLnBrk="1" latinLnBrk="0" hangingPunct="1">
              <a:spcBef>
                <a:spcPts val="600"/>
              </a:spcBef>
              <a:buClr>
                <a:schemeClr val="tx1"/>
              </a:buClr>
              <a:buSzPct val="115000"/>
              <a:buFont typeface="Wingdings" panose="05000000000000000000" pitchFamily="2" charset="2"/>
              <a:buNone/>
              <a:defRPr lang="de-DE" sz="1400" kern="1200" smtClean="0">
                <a:solidFill>
                  <a:schemeClr val="tx1"/>
                </a:solidFill>
                <a:latin typeface="Arial" panose="020B0604020202020204" pitchFamily="34" charset="0"/>
                <a:ea typeface="+mn-ea"/>
                <a:cs typeface="Arial" panose="020B0604020202020204" pitchFamily="34" charset="0"/>
              </a:defRPr>
            </a:lvl1pPr>
            <a:lvl2pPr marL="177800" indent="-177800" algn="l" defTabSz="914400" rtl="0" eaLnBrk="1" latinLnBrk="0" hangingPunct="1">
              <a:spcBef>
                <a:spcPts val="600"/>
              </a:spcBef>
              <a:buClr>
                <a:srgbClr val="6B6F73"/>
              </a:buClr>
              <a:buSzPct val="100000"/>
              <a:buFont typeface="Wingdings" panose="05000000000000000000" pitchFamily="2" charset="2"/>
              <a:buChar char="§"/>
              <a:defRPr lang="de-DE" sz="1400" kern="1200" smtClean="0">
                <a:solidFill>
                  <a:schemeClr val="tx1"/>
                </a:solidFill>
                <a:latin typeface="Arial" panose="020B0604020202020204" pitchFamily="34" charset="0"/>
                <a:ea typeface="+mn-ea"/>
                <a:cs typeface="Arial" panose="020B0604020202020204" pitchFamily="34" charset="0"/>
              </a:defRPr>
            </a:lvl2pPr>
            <a:lvl3pPr marL="355600" indent="-177800" algn="l" defTabSz="914400" rtl="0" eaLnBrk="1" latinLnBrk="0" hangingPunct="1">
              <a:spcBef>
                <a:spcPts val="600"/>
              </a:spcBef>
              <a:buClr>
                <a:srgbClr val="6B6F73"/>
              </a:buClr>
              <a:buSzPct val="100000"/>
              <a:buFont typeface="Wingdings" panose="05000000000000000000" pitchFamily="2" charset="2"/>
              <a:buChar char=""/>
              <a:defRPr lang="de-DE" sz="1400" kern="1200" smtClean="0">
                <a:solidFill>
                  <a:schemeClr val="tx1"/>
                </a:solidFill>
                <a:latin typeface="Arial" panose="020B0604020202020204" pitchFamily="34" charset="0"/>
                <a:ea typeface="+mn-ea"/>
                <a:cs typeface="Arial" panose="020B0604020202020204" pitchFamily="34" charset="0"/>
              </a:defRPr>
            </a:lvl3pPr>
            <a:lvl4pPr marL="533400" indent="-177800" algn="l" defTabSz="914400" rtl="0" eaLnBrk="1" latinLnBrk="0" hangingPunct="1">
              <a:spcBef>
                <a:spcPts val="600"/>
              </a:spcBef>
              <a:buClr>
                <a:srgbClr val="6B6F73"/>
              </a:buClr>
              <a:buSzPct val="100000"/>
              <a:buFont typeface="Wingdings" panose="05000000000000000000" pitchFamily="2" charset="2"/>
              <a:buChar char=""/>
              <a:defRPr lang="de-DE" sz="1400" kern="1200" smtClean="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anose="020B0604020202020204" pitchFamily="34" charset="0"/>
              <a:buChar char="»"/>
              <a:defRPr lang="de-DE" sz="2000" kern="1200" smtClean="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lvl="1">
              <a:buFontTx/>
              <a:buChar char="-"/>
            </a:pPr>
            <a:r>
              <a:rPr lang="en-US" sz="1800" dirty="0">
                <a:latin typeface="Helvetica Neue"/>
              </a:rPr>
              <a:t>Interactive map of surrounding mountains</a:t>
            </a:r>
          </a:p>
          <a:p>
            <a:pPr lvl="1">
              <a:buFontTx/>
              <a:buChar char="-"/>
            </a:pPr>
            <a:r>
              <a:rPr lang="en-US" sz="1800" dirty="0">
                <a:latin typeface="Helvetica Neue"/>
              </a:rPr>
              <a:t>Maybe in a later stage including AR</a:t>
            </a:r>
          </a:p>
        </p:txBody>
      </p:sp>
      <p:pic>
        <p:nvPicPr>
          <p:cNvPr id="11" name="Inhaltsplatzhalter 7" descr="Bildschirmausschnitt"/>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1720881" y="1348535"/>
            <a:ext cx="2637275" cy="4702175"/>
          </a:xfrm>
        </p:spPr>
      </p:pic>
    </p:spTree>
    <p:custDataLst>
      <p:tags r:id="rId1"/>
    </p:custDataLst>
    <p:extLst>
      <p:ext uri="{BB962C8B-B14F-4D97-AF65-F5344CB8AC3E}">
        <p14:creationId xmlns:p14="http://schemas.microsoft.com/office/powerpoint/2010/main" val="139776010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p:cNvSpPr>
            <a:spLocks noGrp="1"/>
          </p:cNvSpPr>
          <p:nvPr>
            <p:ph type="sldNum" sz="quarter" idx="12"/>
          </p:nvPr>
        </p:nvSpPr>
        <p:spPr/>
        <p:txBody>
          <a:bodyPr/>
          <a:lstStyle/>
          <a:p>
            <a:fld id="{1E33E3F1-08DF-C74A-927E-5C6C9D90C4B7}" type="slidenum">
              <a:rPr lang="en-US" smtClean="0"/>
              <a:t>29</a:t>
            </a:fld>
            <a:endParaRPr lang="en-US" dirty="0"/>
          </a:p>
        </p:txBody>
      </p:sp>
      <p:sp>
        <p:nvSpPr>
          <p:cNvPr id="3" name="Textplatzhalter 2"/>
          <p:cNvSpPr>
            <a:spLocks noGrp="1"/>
          </p:cNvSpPr>
          <p:nvPr>
            <p:ph type="body" sz="quarter" idx="13"/>
          </p:nvPr>
        </p:nvSpPr>
        <p:spPr/>
        <p:txBody>
          <a:bodyPr/>
          <a:lstStyle/>
          <a:p>
            <a:endParaRPr lang="en-US" dirty="0"/>
          </a:p>
        </p:txBody>
      </p:sp>
      <p:sp>
        <p:nvSpPr>
          <p:cNvPr id="4" name="Textplatzhalter 3"/>
          <p:cNvSpPr>
            <a:spLocks noGrp="1"/>
          </p:cNvSpPr>
          <p:nvPr>
            <p:ph type="body" sz="quarter" idx="14"/>
          </p:nvPr>
        </p:nvSpPr>
        <p:spPr/>
        <p:txBody>
          <a:bodyPr/>
          <a:lstStyle/>
          <a:p>
            <a:r>
              <a:rPr lang="en-US" dirty="0"/>
              <a:t>UI – Screens (13)</a:t>
            </a:r>
          </a:p>
          <a:p>
            <a:endParaRPr lang="en-US" dirty="0"/>
          </a:p>
        </p:txBody>
      </p:sp>
      <p:pic>
        <p:nvPicPr>
          <p:cNvPr id="8" name="Inhaltsplatzhalter 7" descr="Bildschirmausschnitt"/>
          <p:cNvPicPr>
            <a:picLocks noGrp="1" noChangeAspect="1"/>
          </p:cNvPicPr>
          <p:nvPr>
            <p:ph idx="15"/>
          </p:nvPr>
        </p:nvPicPr>
        <p:blipFill rotWithShape="1">
          <a:blip r:embed="rId4">
            <a:extLst>
              <a:ext uri="{28A0092B-C50C-407E-A947-70E740481C1C}">
                <a14:useLocalDpi xmlns:a14="http://schemas.microsoft.com/office/drawing/2010/main" val="0"/>
              </a:ext>
            </a:extLst>
          </a:blip>
          <a:srcRect l="3179" t="1200" r="3539" b="1517"/>
          <a:stretch/>
        </p:blipFill>
        <p:spPr>
          <a:xfrm>
            <a:off x="1489209" y="807982"/>
            <a:ext cx="3100252" cy="5930908"/>
          </a:xfrm>
        </p:spPr>
      </p:pic>
      <p:sp>
        <p:nvSpPr>
          <p:cNvPr id="10" name="PROTEMA_Text1">
            <a:extLst>
              <a:ext uri="{FF2B5EF4-FFF2-40B4-BE49-F238E27FC236}">
                <a16:creationId xmlns:a16="http://schemas.microsoft.com/office/drawing/2014/main" id="{411DB419-90A5-4404-BA08-3EF33A681945}"/>
              </a:ext>
            </a:extLst>
          </p:cNvPr>
          <p:cNvSpPr txBox="1">
            <a:spLocks/>
          </p:cNvSpPr>
          <p:nvPr>
            <p:custDataLst>
              <p:tags r:id="rId2"/>
            </p:custDataLst>
          </p:nvPr>
        </p:nvSpPr>
        <p:spPr>
          <a:xfrm>
            <a:off x="6096000" y="1294537"/>
            <a:ext cx="4554071" cy="4810172"/>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txBody>
          <a:bodyPr vert="horz" wrap="square" lIns="0" tIns="0" rIns="0" bIns="0" numCol="1" anchor="t" anchorCtr="0" compatLnSpc="1">
            <a:prstTxWarp prst="textNoShape">
              <a:avLst/>
            </a:prstTxWarp>
            <a:noAutofit/>
          </a:bodyPr>
          <a:lstStyle>
            <a:lvl1pPr marL="0" indent="0" algn="l" defTabSz="914400" rtl="0" eaLnBrk="1" latinLnBrk="0" hangingPunct="1">
              <a:spcBef>
                <a:spcPts val="600"/>
              </a:spcBef>
              <a:buClr>
                <a:schemeClr val="tx1"/>
              </a:buClr>
              <a:buSzPct val="115000"/>
              <a:buFont typeface="Wingdings" panose="05000000000000000000" pitchFamily="2" charset="2"/>
              <a:buNone/>
              <a:defRPr lang="de-DE" sz="1400" kern="1200" smtClean="0">
                <a:solidFill>
                  <a:schemeClr val="tx1"/>
                </a:solidFill>
                <a:latin typeface="Arial" panose="020B0604020202020204" pitchFamily="34" charset="0"/>
                <a:ea typeface="+mn-ea"/>
                <a:cs typeface="Arial" panose="020B0604020202020204" pitchFamily="34" charset="0"/>
              </a:defRPr>
            </a:lvl1pPr>
            <a:lvl2pPr marL="177800" indent="-177800" algn="l" defTabSz="914400" rtl="0" eaLnBrk="1" latinLnBrk="0" hangingPunct="1">
              <a:spcBef>
                <a:spcPts val="600"/>
              </a:spcBef>
              <a:buClr>
                <a:srgbClr val="6B6F73"/>
              </a:buClr>
              <a:buSzPct val="100000"/>
              <a:buFont typeface="Wingdings" panose="05000000000000000000" pitchFamily="2" charset="2"/>
              <a:buChar char="§"/>
              <a:defRPr lang="de-DE" sz="1400" kern="1200" smtClean="0">
                <a:solidFill>
                  <a:schemeClr val="tx1"/>
                </a:solidFill>
                <a:latin typeface="Arial" panose="020B0604020202020204" pitchFamily="34" charset="0"/>
                <a:ea typeface="+mn-ea"/>
                <a:cs typeface="Arial" panose="020B0604020202020204" pitchFamily="34" charset="0"/>
              </a:defRPr>
            </a:lvl2pPr>
            <a:lvl3pPr marL="355600" indent="-177800" algn="l" defTabSz="914400" rtl="0" eaLnBrk="1" latinLnBrk="0" hangingPunct="1">
              <a:spcBef>
                <a:spcPts val="600"/>
              </a:spcBef>
              <a:buClr>
                <a:srgbClr val="6B6F73"/>
              </a:buClr>
              <a:buSzPct val="100000"/>
              <a:buFont typeface="Wingdings" panose="05000000000000000000" pitchFamily="2" charset="2"/>
              <a:buChar char=""/>
              <a:defRPr lang="de-DE" sz="1400" kern="1200" smtClean="0">
                <a:solidFill>
                  <a:schemeClr val="tx1"/>
                </a:solidFill>
                <a:latin typeface="Arial" panose="020B0604020202020204" pitchFamily="34" charset="0"/>
                <a:ea typeface="+mn-ea"/>
                <a:cs typeface="Arial" panose="020B0604020202020204" pitchFamily="34" charset="0"/>
              </a:defRPr>
            </a:lvl3pPr>
            <a:lvl4pPr marL="533400" indent="-177800" algn="l" defTabSz="914400" rtl="0" eaLnBrk="1" latinLnBrk="0" hangingPunct="1">
              <a:spcBef>
                <a:spcPts val="600"/>
              </a:spcBef>
              <a:buClr>
                <a:srgbClr val="6B6F73"/>
              </a:buClr>
              <a:buSzPct val="100000"/>
              <a:buFont typeface="Wingdings" panose="05000000000000000000" pitchFamily="2" charset="2"/>
              <a:buChar char=""/>
              <a:defRPr lang="de-DE" sz="1400" kern="1200" smtClean="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anose="020B0604020202020204" pitchFamily="34" charset="0"/>
              <a:buChar char="»"/>
              <a:defRPr lang="de-DE" sz="2000" kern="1200" smtClean="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lvl="1">
              <a:buFontTx/>
              <a:buChar char="-"/>
            </a:pPr>
            <a:r>
              <a:rPr lang="en-US" sz="1800" dirty="0">
                <a:latin typeface="Helvetica Neue"/>
              </a:rPr>
              <a:t>Success screen</a:t>
            </a:r>
          </a:p>
          <a:p>
            <a:pPr lvl="1">
              <a:buFontTx/>
              <a:buChar char="-"/>
            </a:pPr>
            <a:r>
              <a:rPr lang="en-US" sz="1800" dirty="0">
                <a:latin typeface="Helvetica Neue"/>
              </a:rPr>
              <a:t>Engage the user to share the reached achievements on social media</a:t>
            </a:r>
          </a:p>
          <a:p>
            <a:pPr lvl="1">
              <a:buFontTx/>
              <a:buChar char="-"/>
            </a:pPr>
            <a:r>
              <a:rPr lang="en-US" sz="1800" dirty="0">
                <a:latin typeface="Helvetica Neue"/>
              </a:rPr>
              <a:t>Remind the user to use WANDERLUST again</a:t>
            </a:r>
          </a:p>
        </p:txBody>
      </p:sp>
      <p:pic>
        <p:nvPicPr>
          <p:cNvPr id="9" name="Inhaltsplatzhalter 6" descr="Bildschirmausschnitt"/>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1725966" y="1350280"/>
            <a:ext cx="2644521" cy="4702175"/>
          </a:xfrm>
        </p:spPr>
      </p:pic>
    </p:spTree>
    <p:custDataLst>
      <p:tags r:id="rId1"/>
    </p:custDataLst>
    <p:extLst>
      <p:ext uri="{BB962C8B-B14F-4D97-AF65-F5344CB8AC3E}">
        <p14:creationId xmlns:p14="http://schemas.microsoft.com/office/powerpoint/2010/main" val="2791679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liennummernplatzhalter 2">
            <a:extLst>
              <a:ext uri="{FF2B5EF4-FFF2-40B4-BE49-F238E27FC236}">
                <a16:creationId xmlns:a16="http://schemas.microsoft.com/office/drawing/2014/main" id="{92A0E19B-50EF-4321-BA9B-A28B6FD316D2}"/>
              </a:ext>
            </a:extLst>
          </p:cNvPr>
          <p:cNvSpPr>
            <a:spLocks noGrp="1"/>
          </p:cNvSpPr>
          <p:nvPr>
            <p:ph type="sldNum" sz="quarter" idx="12"/>
          </p:nvPr>
        </p:nvSpPr>
        <p:spPr/>
        <p:txBody>
          <a:bodyPr/>
          <a:lstStyle/>
          <a:p>
            <a:fld id="{1E33E3F1-08DF-C74A-927E-5C6C9D90C4B7}" type="slidenum">
              <a:rPr lang="en-US" smtClean="0"/>
              <a:t>3</a:t>
            </a:fld>
            <a:endParaRPr lang="en-US" dirty="0"/>
          </a:p>
        </p:txBody>
      </p:sp>
      <p:sp>
        <p:nvSpPr>
          <p:cNvPr id="4" name="Textplatzhalter 3">
            <a:extLst>
              <a:ext uri="{FF2B5EF4-FFF2-40B4-BE49-F238E27FC236}">
                <a16:creationId xmlns:a16="http://schemas.microsoft.com/office/drawing/2014/main" id="{0787A19C-6E07-4949-AD3F-3D543C39CC82}"/>
              </a:ext>
            </a:extLst>
          </p:cNvPr>
          <p:cNvSpPr>
            <a:spLocks noGrp="1"/>
          </p:cNvSpPr>
          <p:nvPr>
            <p:ph type="body" sz="quarter" idx="13"/>
          </p:nvPr>
        </p:nvSpPr>
        <p:spPr/>
        <p:txBody>
          <a:bodyPr/>
          <a:lstStyle/>
          <a:p>
            <a:endParaRPr lang="en-US" dirty="0"/>
          </a:p>
        </p:txBody>
      </p:sp>
      <p:sp>
        <p:nvSpPr>
          <p:cNvPr id="5" name="Textplatzhalter 4">
            <a:extLst>
              <a:ext uri="{FF2B5EF4-FFF2-40B4-BE49-F238E27FC236}">
                <a16:creationId xmlns:a16="http://schemas.microsoft.com/office/drawing/2014/main" id="{7B365E86-9BE1-4A38-B70A-919752F8DD6B}"/>
              </a:ext>
            </a:extLst>
          </p:cNvPr>
          <p:cNvSpPr>
            <a:spLocks noGrp="1"/>
          </p:cNvSpPr>
          <p:nvPr>
            <p:ph type="body" sz="quarter" idx="14"/>
          </p:nvPr>
        </p:nvSpPr>
        <p:spPr/>
        <p:txBody>
          <a:bodyPr/>
          <a:lstStyle/>
          <a:p>
            <a:r>
              <a:rPr lang="en-US" dirty="0"/>
              <a:t>Living Lab</a:t>
            </a:r>
          </a:p>
        </p:txBody>
      </p:sp>
      <p:grpSp>
        <p:nvGrpSpPr>
          <p:cNvPr id="18" name="Gruppieren 17">
            <a:extLst>
              <a:ext uri="{FF2B5EF4-FFF2-40B4-BE49-F238E27FC236}">
                <a16:creationId xmlns:a16="http://schemas.microsoft.com/office/drawing/2014/main" id="{11C65490-DEE4-48A2-BB35-4CB8F8573B1B}"/>
              </a:ext>
            </a:extLst>
          </p:cNvPr>
          <p:cNvGrpSpPr/>
          <p:nvPr/>
        </p:nvGrpSpPr>
        <p:grpSpPr>
          <a:xfrm>
            <a:off x="2537382" y="1282565"/>
            <a:ext cx="7404729" cy="4992514"/>
            <a:chOff x="2537382" y="1341881"/>
            <a:chExt cx="7404729" cy="4992514"/>
          </a:xfrm>
        </p:grpSpPr>
        <p:grpSp>
          <p:nvGrpSpPr>
            <p:cNvPr id="17" name="Gruppieren 16">
              <a:extLst>
                <a:ext uri="{FF2B5EF4-FFF2-40B4-BE49-F238E27FC236}">
                  <a16:creationId xmlns:a16="http://schemas.microsoft.com/office/drawing/2014/main" id="{4E4B06BC-A7B0-4693-AB6B-03EC9F33CDDF}"/>
                </a:ext>
              </a:extLst>
            </p:cNvPr>
            <p:cNvGrpSpPr/>
            <p:nvPr/>
          </p:nvGrpSpPr>
          <p:grpSpPr>
            <a:xfrm>
              <a:off x="2537382" y="1389514"/>
              <a:ext cx="7404729" cy="4944881"/>
              <a:chOff x="2537382" y="1389514"/>
              <a:chExt cx="7404729" cy="4944881"/>
            </a:xfrm>
          </p:grpSpPr>
          <p:pic>
            <p:nvPicPr>
              <p:cNvPr id="6" name="Grafik 5">
                <a:extLst>
                  <a:ext uri="{FF2B5EF4-FFF2-40B4-BE49-F238E27FC236}">
                    <a16:creationId xmlns:a16="http://schemas.microsoft.com/office/drawing/2014/main" id="{CE26D44C-DA45-4159-8552-69A065F5B987}"/>
                  </a:ext>
                </a:extLst>
              </p:cNvPr>
              <p:cNvPicPr>
                <a:picLocks noChangeAspect="1"/>
              </p:cNvPicPr>
              <p:nvPr/>
            </p:nvPicPr>
            <p:blipFill>
              <a:blip r:embed="rId3"/>
              <a:stretch>
                <a:fillRect/>
              </a:stretch>
            </p:blipFill>
            <p:spPr>
              <a:xfrm>
                <a:off x="2537382" y="1389514"/>
                <a:ext cx="7404729" cy="4944881"/>
              </a:xfrm>
              <a:prstGeom prst="rect">
                <a:avLst/>
              </a:prstGeom>
            </p:spPr>
          </p:pic>
          <p:sp>
            <p:nvSpPr>
              <p:cNvPr id="11" name="Textfeld 10">
                <a:extLst>
                  <a:ext uri="{FF2B5EF4-FFF2-40B4-BE49-F238E27FC236}">
                    <a16:creationId xmlns:a16="http://schemas.microsoft.com/office/drawing/2014/main" id="{7F9A4B5E-2AA4-475C-965A-1FC4E181DF41}"/>
                  </a:ext>
                </a:extLst>
              </p:cNvPr>
              <p:cNvSpPr txBox="1"/>
              <p:nvPr/>
            </p:nvSpPr>
            <p:spPr>
              <a:xfrm>
                <a:off x="7084680" y="3123148"/>
                <a:ext cx="423153" cy="408623"/>
              </a:xfrm>
              <a:prstGeom prst="roundRect">
                <a:avLst>
                  <a:gd name="adj" fmla="val 17876"/>
                </a:avLst>
              </a:prstGeom>
              <a:solidFill>
                <a:schemeClr val="accent1"/>
              </a:solidFill>
            </p:spPr>
            <p:txBody>
              <a:bodyPr wrap="square" rtlCol="0" anchor="ctr">
                <a:noAutofit/>
              </a:bodyPr>
              <a:lstStyle/>
              <a:p>
                <a:pPr algn="ctr"/>
                <a:r>
                  <a:rPr lang="en-US" dirty="0"/>
                  <a:t>2.</a:t>
                </a:r>
              </a:p>
            </p:txBody>
          </p:sp>
          <p:sp>
            <p:nvSpPr>
              <p:cNvPr id="12" name="Textfeld 11">
                <a:extLst>
                  <a:ext uri="{FF2B5EF4-FFF2-40B4-BE49-F238E27FC236}">
                    <a16:creationId xmlns:a16="http://schemas.microsoft.com/office/drawing/2014/main" id="{6BB23AD4-BC57-43FF-B90C-06F031838C72}"/>
                  </a:ext>
                </a:extLst>
              </p:cNvPr>
              <p:cNvSpPr txBox="1"/>
              <p:nvPr/>
            </p:nvSpPr>
            <p:spPr>
              <a:xfrm>
                <a:off x="5000086" y="4912200"/>
                <a:ext cx="423153" cy="408623"/>
              </a:xfrm>
              <a:prstGeom prst="roundRect">
                <a:avLst>
                  <a:gd name="adj" fmla="val 17876"/>
                </a:avLst>
              </a:prstGeom>
              <a:solidFill>
                <a:schemeClr val="accent1"/>
              </a:solidFill>
            </p:spPr>
            <p:txBody>
              <a:bodyPr wrap="square" rtlCol="0" anchor="ctr">
                <a:noAutofit/>
              </a:bodyPr>
              <a:lstStyle/>
              <a:p>
                <a:pPr algn="ctr"/>
                <a:r>
                  <a:rPr lang="en-US" dirty="0"/>
                  <a:t>3.</a:t>
                </a:r>
              </a:p>
            </p:txBody>
          </p:sp>
          <p:sp>
            <p:nvSpPr>
              <p:cNvPr id="13" name="Textfeld 12">
                <a:extLst>
                  <a:ext uri="{FF2B5EF4-FFF2-40B4-BE49-F238E27FC236}">
                    <a16:creationId xmlns:a16="http://schemas.microsoft.com/office/drawing/2014/main" id="{8AC5964F-ABBA-4870-8D3A-963AA7015A8F}"/>
                  </a:ext>
                </a:extLst>
              </p:cNvPr>
              <p:cNvSpPr txBox="1"/>
              <p:nvPr/>
            </p:nvSpPr>
            <p:spPr>
              <a:xfrm>
                <a:off x="3397419" y="3173520"/>
                <a:ext cx="423153" cy="408623"/>
              </a:xfrm>
              <a:prstGeom prst="roundRect">
                <a:avLst>
                  <a:gd name="adj" fmla="val 17876"/>
                </a:avLst>
              </a:prstGeom>
              <a:solidFill>
                <a:schemeClr val="accent1"/>
              </a:solidFill>
            </p:spPr>
            <p:txBody>
              <a:bodyPr wrap="square" rtlCol="0" anchor="ctr">
                <a:noAutofit/>
              </a:bodyPr>
              <a:lstStyle/>
              <a:p>
                <a:pPr algn="ctr"/>
                <a:r>
                  <a:rPr lang="en-US" dirty="0"/>
                  <a:t>4.</a:t>
                </a:r>
              </a:p>
            </p:txBody>
          </p:sp>
        </p:grpSp>
        <p:sp>
          <p:nvSpPr>
            <p:cNvPr id="7" name="Textfeld 6">
              <a:extLst>
                <a:ext uri="{FF2B5EF4-FFF2-40B4-BE49-F238E27FC236}">
                  <a16:creationId xmlns:a16="http://schemas.microsoft.com/office/drawing/2014/main" id="{B6D6AE4C-3F00-4FC9-87CD-81FC1C7AD1E1}"/>
                </a:ext>
              </a:extLst>
            </p:cNvPr>
            <p:cNvSpPr txBox="1"/>
            <p:nvPr/>
          </p:nvSpPr>
          <p:spPr>
            <a:xfrm>
              <a:off x="5180695" y="1341881"/>
              <a:ext cx="423153" cy="408623"/>
            </a:xfrm>
            <a:prstGeom prst="roundRect">
              <a:avLst>
                <a:gd name="adj" fmla="val 17876"/>
              </a:avLst>
            </a:prstGeom>
            <a:solidFill>
              <a:schemeClr val="accent1"/>
            </a:solidFill>
          </p:spPr>
          <p:txBody>
            <a:bodyPr wrap="square" rtlCol="0" anchor="ctr">
              <a:noAutofit/>
            </a:bodyPr>
            <a:lstStyle/>
            <a:p>
              <a:pPr algn="ctr"/>
              <a:r>
                <a:rPr lang="en-US" dirty="0"/>
                <a:t>1.</a:t>
              </a:r>
            </a:p>
          </p:txBody>
        </p:sp>
      </p:grpSp>
    </p:spTree>
    <p:custDataLst>
      <p:tags r:id="rId1"/>
    </p:custDataLst>
    <p:extLst>
      <p:ext uri="{BB962C8B-B14F-4D97-AF65-F5344CB8AC3E}">
        <p14:creationId xmlns:p14="http://schemas.microsoft.com/office/powerpoint/2010/main" val="32290145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0703B499-D7D9-4B47-BF3D-F1E311F0EC8B}"/>
              </a:ext>
            </a:extLst>
          </p:cNvPr>
          <p:cNvSpPr>
            <a:spLocks noGrp="1"/>
          </p:cNvSpPr>
          <p:nvPr>
            <p:ph type="title"/>
          </p:nvPr>
        </p:nvSpPr>
        <p:spPr/>
        <p:txBody>
          <a:bodyPr>
            <a:normAutofit/>
          </a:bodyPr>
          <a:lstStyle/>
          <a:p>
            <a:r>
              <a:rPr lang="en-US" dirty="0"/>
              <a:t>3. Experimentation</a:t>
            </a:r>
          </a:p>
        </p:txBody>
      </p:sp>
      <p:sp>
        <p:nvSpPr>
          <p:cNvPr id="7" name="Textplatzhalter 6">
            <a:extLst>
              <a:ext uri="{FF2B5EF4-FFF2-40B4-BE49-F238E27FC236}">
                <a16:creationId xmlns:a16="http://schemas.microsoft.com/office/drawing/2014/main" id="{02367AF3-E62D-4F55-8656-F55B6F349D9A}"/>
              </a:ext>
            </a:extLst>
          </p:cNvPr>
          <p:cNvSpPr>
            <a:spLocks noGrp="1"/>
          </p:cNvSpPr>
          <p:nvPr>
            <p:ph type="body" idx="1"/>
          </p:nvPr>
        </p:nvSpPr>
        <p:spPr/>
        <p:txBody>
          <a:bodyPr/>
          <a:lstStyle/>
          <a:p>
            <a:endParaRPr lang="en-US" dirty="0"/>
          </a:p>
        </p:txBody>
      </p:sp>
      <p:sp>
        <p:nvSpPr>
          <p:cNvPr id="3" name="Foliennummernplatzhalter 2">
            <a:extLst>
              <a:ext uri="{FF2B5EF4-FFF2-40B4-BE49-F238E27FC236}">
                <a16:creationId xmlns:a16="http://schemas.microsoft.com/office/drawing/2014/main" id="{A4859BEE-BB0B-42CA-B4BE-AC06EA3F1076}"/>
              </a:ext>
            </a:extLst>
          </p:cNvPr>
          <p:cNvSpPr>
            <a:spLocks noGrp="1"/>
          </p:cNvSpPr>
          <p:nvPr>
            <p:ph type="sldNum" sz="quarter" idx="12"/>
          </p:nvPr>
        </p:nvSpPr>
        <p:spPr/>
        <p:txBody>
          <a:bodyPr/>
          <a:lstStyle/>
          <a:p>
            <a:fld id="{1E33E3F1-08DF-C74A-927E-5C6C9D90C4B7}" type="slidenum">
              <a:rPr lang="en-US" smtClean="0"/>
              <a:t>30</a:t>
            </a:fld>
            <a:endParaRPr lang="en-US" dirty="0"/>
          </a:p>
        </p:txBody>
      </p:sp>
    </p:spTree>
    <p:custDataLst>
      <p:tags r:id="rId1"/>
    </p:custDataLst>
    <p:extLst>
      <p:ext uri="{BB962C8B-B14F-4D97-AF65-F5344CB8AC3E}">
        <p14:creationId xmlns:p14="http://schemas.microsoft.com/office/powerpoint/2010/main" val="254596251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liennummernplatzhalter 2">
            <a:extLst>
              <a:ext uri="{FF2B5EF4-FFF2-40B4-BE49-F238E27FC236}">
                <a16:creationId xmlns:a16="http://schemas.microsoft.com/office/drawing/2014/main" id="{13D51BB5-E7C9-4FE5-902F-093C8E814915}"/>
              </a:ext>
            </a:extLst>
          </p:cNvPr>
          <p:cNvSpPr>
            <a:spLocks noGrp="1"/>
          </p:cNvSpPr>
          <p:nvPr>
            <p:ph type="sldNum" sz="quarter" idx="12"/>
          </p:nvPr>
        </p:nvSpPr>
        <p:spPr/>
        <p:txBody>
          <a:bodyPr/>
          <a:lstStyle/>
          <a:p>
            <a:fld id="{1E33E3F1-08DF-C74A-927E-5C6C9D90C4B7}" type="slidenum">
              <a:rPr lang="en-US" smtClean="0"/>
              <a:t>31</a:t>
            </a:fld>
            <a:endParaRPr lang="en-US" dirty="0"/>
          </a:p>
        </p:txBody>
      </p:sp>
      <p:sp>
        <p:nvSpPr>
          <p:cNvPr id="4" name="Textplatzhalter 3">
            <a:extLst>
              <a:ext uri="{FF2B5EF4-FFF2-40B4-BE49-F238E27FC236}">
                <a16:creationId xmlns:a16="http://schemas.microsoft.com/office/drawing/2014/main" id="{B3D59A2A-6447-4A71-BF8F-5DDDD6999D92}"/>
              </a:ext>
            </a:extLst>
          </p:cNvPr>
          <p:cNvSpPr>
            <a:spLocks noGrp="1"/>
          </p:cNvSpPr>
          <p:nvPr>
            <p:ph type="body" sz="quarter" idx="13"/>
          </p:nvPr>
        </p:nvSpPr>
        <p:spPr/>
        <p:txBody>
          <a:bodyPr/>
          <a:lstStyle/>
          <a:p>
            <a:r>
              <a:rPr lang="en-US" dirty="0"/>
              <a:t>From the car park through the hike</a:t>
            </a:r>
          </a:p>
        </p:txBody>
      </p:sp>
      <p:sp>
        <p:nvSpPr>
          <p:cNvPr id="5" name="Textplatzhalter 4">
            <a:extLst>
              <a:ext uri="{FF2B5EF4-FFF2-40B4-BE49-F238E27FC236}">
                <a16:creationId xmlns:a16="http://schemas.microsoft.com/office/drawing/2014/main" id="{BF37E96E-CA6F-4DE4-9FFD-1A0EAA49B2E1}"/>
              </a:ext>
            </a:extLst>
          </p:cNvPr>
          <p:cNvSpPr>
            <a:spLocks noGrp="1"/>
          </p:cNvSpPr>
          <p:nvPr>
            <p:ph type="body" sz="quarter" idx="14"/>
          </p:nvPr>
        </p:nvSpPr>
        <p:spPr/>
        <p:txBody>
          <a:bodyPr/>
          <a:lstStyle/>
          <a:p>
            <a:r>
              <a:rPr lang="en-US" dirty="0"/>
              <a:t>User Story Mapping</a:t>
            </a:r>
          </a:p>
        </p:txBody>
      </p:sp>
      <p:sp>
        <p:nvSpPr>
          <p:cNvPr id="7" name="conceptText1">
            <a:extLst>
              <a:ext uri="{FF2B5EF4-FFF2-40B4-BE49-F238E27FC236}">
                <a16:creationId xmlns:a16="http://schemas.microsoft.com/office/drawing/2014/main" id="{335F2708-0C02-4DFD-B443-696D43CE5557}"/>
              </a:ext>
            </a:extLst>
          </p:cNvPr>
          <p:cNvSpPr txBox="1">
            <a:spLocks/>
          </p:cNvSpPr>
          <p:nvPr>
            <p:custDataLst>
              <p:tags r:id="rId2"/>
            </p:custDataLst>
          </p:nvPr>
        </p:nvSpPr>
        <p:spPr>
          <a:xfrm>
            <a:off x="734706" y="1632076"/>
            <a:ext cx="2398638" cy="479318"/>
          </a:xfrm>
          <a:prstGeom prst="rect">
            <a:avLst/>
          </a:prstGeom>
          <a:solidFill>
            <a:schemeClr val="accent2"/>
          </a:solidFill>
        </p:spPr>
        <p:txBody>
          <a:bodyPr vert="horz" lIns="36000" tIns="36000" rIns="36000" bIns="36000" rtlCol="0">
            <a:noAutofit/>
          </a:bodyPr>
          <a:lstStyle>
            <a:lvl1pPr marL="0" marR="0" indent="0"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None/>
              <a:tabLst/>
              <a:defRPr lang="de-DE" sz="1400" kern="1200" dirty="0" smtClean="0">
                <a:solidFill>
                  <a:schemeClr val="accent1"/>
                </a:solidFill>
                <a:latin typeface="+mn-lt"/>
                <a:ea typeface="+mn-ea"/>
                <a:cs typeface="Calibri" panose="020F0502020204030204" pitchFamily="34" charset="0"/>
              </a:defRPr>
            </a:lvl1pPr>
            <a:lvl2pPr marL="177800" marR="0" indent="-177800"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Char char=""/>
              <a:tabLst/>
              <a:defRPr lang="de-DE" sz="1400" kern="1200" baseline="0" dirty="0" smtClean="0">
                <a:solidFill>
                  <a:schemeClr val="accent1"/>
                </a:solidFill>
                <a:latin typeface="+mn-lt"/>
                <a:ea typeface="+mn-ea"/>
                <a:cs typeface="Calibri" panose="020F0502020204030204" pitchFamily="34" charset="0"/>
              </a:defRPr>
            </a:lvl2pPr>
            <a:lvl3pPr marL="361950" marR="0" indent="-184150"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Char char=""/>
              <a:tabLst/>
              <a:defRPr lang="de-DE" sz="1400" kern="1200" dirty="0" smtClean="0">
                <a:solidFill>
                  <a:schemeClr val="accent1"/>
                </a:solidFill>
                <a:latin typeface="+mn-lt"/>
                <a:ea typeface="+mn-ea"/>
                <a:cs typeface="Calibri" panose="020F0502020204030204" pitchFamily="34" charset="0"/>
              </a:defRPr>
            </a:lvl3pPr>
            <a:lvl4pPr marL="536575" marR="0" indent="-174625"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Char char=""/>
              <a:tabLst/>
              <a:defRPr lang="de-DE" sz="1400" kern="1200" dirty="0" smtClean="0">
                <a:solidFill>
                  <a:schemeClr val="accent1"/>
                </a:solidFill>
                <a:latin typeface="+mn-lt"/>
                <a:ea typeface="+mn-ea"/>
                <a:cs typeface="Calibri" panose="020F0502020204030204" pitchFamily="34" charset="0"/>
              </a:defRPr>
            </a:lvl4pPr>
            <a:lvl5pPr marL="719138" marR="0" indent="-184150" algn="l" defTabSz="780500" rtl="0" eaLnBrk="1" fontAlgn="auto" latinLnBrk="0" hangingPunct="1">
              <a:lnSpc>
                <a:spcPct val="100000"/>
              </a:lnSpc>
              <a:spcBef>
                <a:spcPts val="600"/>
              </a:spcBef>
              <a:spcAft>
                <a:spcPts val="0"/>
              </a:spcAft>
              <a:buClr>
                <a:schemeClr val="accent3"/>
              </a:buClr>
              <a:buSzTx/>
              <a:buFont typeface="Wingdings 2" panose="05020102010507070707" pitchFamily="18" charset="2"/>
              <a:buChar char=""/>
              <a:tabLst/>
              <a:defRPr sz="1400" kern="1200">
                <a:solidFill>
                  <a:schemeClr val="tx1"/>
                </a:solidFill>
                <a:latin typeface="+mn-lt"/>
                <a:ea typeface="+mn-ea"/>
                <a:cs typeface="+mn-cs"/>
              </a:defRPr>
            </a:lvl5pPr>
            <a:lvl6pPr marL="214637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6pPr>
            <a:lvl7pPr marL="253662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7pPr>
            <a:lvl8pPr marL="292687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8pPr>
            <a:lvl9pPr marL="331712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9pPr>
          </a:lstStyle>
          <a:p>
            <a:r>
              <a:rPr lang="en-US" dirty="0"/>
              <a:t>Selection of the hiking trail</a:t>
            </a:r>
          </a:p>
        </p:txBody>
      </p:sp>
      <p:sp>
        <p:nvSpPr>
          <p:cNvPr id="8" name="conceptText1">
            <a:extLst>
              <a:ext uri="{FF2B5EF4-FFF2-40B4-BE49-F238E27FC236}">
                <a16:creationId xmlns:a16="http://schemas.microsoft.com/office/drawing/2014/main" id="{23AD50EB-73A7-4BCE-B833-42B6FE0C3897}"/>
              </a:ext>
            </a:extLst>
          </p:cNvPr>
          <p:cNvSpPr txBox="1">
            <a:spLocks/>
          </p:cNvSpPr>
          <p:nvPr>
            <p:custDataLst>
              <p:tags r:id="rId3"/>
            </p:custDataLst>
          </p:nvPr>
        </p:nvSpPr>
        <p:spPr>
          <a:xfrm>
            <a:off x="3680147" y="1632076"/>
            <a:ext cx="2398638" cy="479318"/>
          </a:xfrm>
          <a:prstGeom prst="rect">
            <a:avLst/>
          </a:prstGeom>
          <a:solidFill>
            <a:schemeClr val="accent2"/>
          </a:solidFill>
        </p:spPr>
        <p:txBody>
          <a:bodyPr vert="horz" lIns="36000" tIns="36000" rIns="36000" bIns="36000" rtlCol="0">
            <a:noAutofit/>
          </a:bodyPr>
          <a:lstStyle>
            <a:lvl1pPr marL="0" marR="0" indent="0"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None/>
              <a:tabLst/>
              <a:defRPr lang="de-DE" sz="1400" kern="1200" dirty="0" smtClean="0">
                <a:solidFill>
                  <a:schemeClr val="accent1"/>
                </a:solidFill>
                <a:latin typeface="+mn-lt"/>
                <a:ea typeface="+mn-ea"/>
                <a:cs typeface="Calibri" panose="020F0502020204030204" pitchFamily="34" charset="0"/>
              </a:defRPr>
            </a:lvl1pPr>
            <a:lvl2pPr marL="177800" marR="0" indent="-177800"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Char char=""/>
              <a:tabLst/>
              <a:defRPr lang="de-DE" sz="1400" kern="1200" baseline="0" dirty="0" smtClean="0">
                <a:solidFill>
                  <a:schemeClr val="accent1"/>
                </a:solidFill>
                <a:latin typeface="+mn-lt"/>
                <a:ea typeface="+mn-ea"/>
                <a:cs typeface="Calibri" panose="020F0502020204030204" pitchFamily="34" charset="0"/>
              </a:defRPr>
            </a:lvl2pPr>
            <a:lvl3pPr marL="361950" marR="0" indent="-184150"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Char char=""/>
              <a:tabLst/>
              <a:defRPr lang="de-DE" sz="1400" kern="1200" dirty="0" smtClean="0">
                <a:solidFill>
                  <a:schemeClr val="accent1"/>
                </a:solidFill>
                <a:latin typeface="+mn-lt"/>
                <a:ea typeface="+mn-ea"/>
                <a:cs typeface="Calibri" panose="020F0502020204030204" pitchFamily="34" charset="0"/>
              </a:defRPr>
            </a:lvl3pPr>
            <a:lvl4pPr marL="536575" marR="0" indent="-174625"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Char char=""/>
              <a:tabLst/>
              <a:defRPr lang="de-DE" sz="1400" kern="1200" dirty="0" smtClean="0">
                <a:solidFill>
                  <a:schemeClr val="accent1"/>
                </a:solidFill>
                <a:latin typeface="+mn-lt"/>
                <a:ea typeface="+mn-ea"/>
                <a:cs typeface="Calibri" panose="020F0502020204030204" pitchFamily="34" charset="0"/>
              </a:defRPr>
            </a:lvl4pPr>
            <a:lvl5pPr marL="719138" marR="0" indent="-184150" algn="l" defTabSz="780500" rtl="0" eaLnBrk="1" fontAlgn="auto" latinLnBrk="0" hangingPunct="1">
              <a:lnSpc>
                <a:spcPct val="100000"/>
              </a:lnSpc>
              <a:spcBef>
                <a:spcPts val="600"/>
              </a:spcBef>
              <a:spcAft>
                <a:spcPts val="0"/>
              </a:spcAft>
              <a:buClr>
                <a:schemeClr val="accent3"/>
              </a:buClr>
              <a:buSzTx/>
              <a:buFont typeface="Wingdings 2" panose="05020102010507070707" pitchFamily="18" charset="2"/>
              <a:buChar char=""/>
              <a:tabLst/>
              <a:defRPr sz="1400" kern="1200">
                <a:solidFill>
                  <a:schemeClr val="tx1"/>
                </a:solidFill>
                <a:latin typeface="+mn-lt"/>
                <a:ea typeface="+mn-ea"/>
                <a:cs typeface="+mn-cs"/>
              </a:defRPr>
            </a:lvl5pPr>
            <a:lvl6pPr marL="214637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6pPr>
            <a:lvl7pPr marL="253662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7pPr>
            <a:lvl8pPr marL="292687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8pPr>
            <a:lvl9pPr marL="331712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9pPr>
          </a:lstStyle>
          <a:p>
            <a:r>
              <a:rPr lang="en-US" dirty="0"/>
              <a:t>Hiking tour part one: Start</a:t>
            </a:r>
          </a:p>
        </p:txBody>
      </p:sp>
      <p:sp>
        <p:nvSpPr>
          <p:cNvPr id="9" name="conceptText1">
            <a:extLst>
              <a:ext uri="{FF2B5EF4-FFF2-40B4-BE49-F238E27FC236}">
                <a16:creationId xmlns:a16="http://schemas.microsoft.com/office/drawing/2014/main" id="{F28CF671-DD90-4803-BCAD-4FA6ED46C419}"/>
              </a:ext>
            </a:extLst>
          </p:cNvPr>
          <p:cNvSpPr txBox="1">
            <a:spLocks/>
          </p:cNvSpPr>
          <p:nvPr>
            <p:custDataLst>
              <p:tags r:id="rId4"/>
            </p:custDataLst>
          </p:nvPr>
        </p:nvSpPr>
        <p:spPr>
          <a:xfrm>
            <a:off x="6625588" y="1632076"/>
            <a:ext cx="2398638" cy="479318"/>
          </a:xfrm>
          <a:prstGeom prst="rect">
            <a:avLst/>
          </a:prstGeom>
          <a:solidFill>
            <a:schemeClr val="accent2"/>
          </a:solidFill>
        </p:spPr>
        <p:txBody>
          <a:bodyPr vert="horz" lIns="36000" tIns="36000" rIns="36000" bIns="36000" rtlCol="0">
            <a:noAutofit/>
          </a:bodyPr>
          <a:lstStyle>
            <a:lvl1pPr marL="0" marR="0" indent="0"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None/>
              <a:tabLst/>
              <a:defRPr lang="de-DE" sz="1400" kern="1200" dirty="0" smtClean="0">
                <a:solidFill>
                  <a:schemeClr val="accent1"/>
                </a:solidFill>
                <a:latin typeface="+mn-lt"/>
                <a:ea typeface="+mn-ea"/>
                <a:cs typeface="Calibri" panose="020F0502020204030204" pitchFamily="34" charset="0"/>
              </a:defRPr>
            </a:lvl1pPr>
            <a:lvl2pPr marL="177800" marR="0" indent="-177800"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Char char=""/>
              <a:tabLst/>
              <a:defRPr lang="de-DE" sz="1400" kern="1200" baseline="0" dirty="0" smtClean="0">
                <a:solidFill>
                  <a:schemeClr val="accent1"/>
                </a:solidFill>
                <a:latin typeface="+mn-lt"/>
                <a:ea typeface="+mn-ea"/>
                <a:cs typeface="Calibri" panose="020F0502020204030204" pitchFamily="34" charset="0"/>
              </a:defRPr>
            </a:lvl2pPr>
            <a:lvl3pPr marL="361950" marR="0" indent="-184150"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Char char=""/>
              <a:tabLst/>
              <a:defRPr lang="de-DE" sz="1400" kern="1200" dirty="0" smtClean="0">
                <a:solidFill>
                  <a:schemeClr val="accent1"/>
                </a:solidFill>
                <a:latin typeface="+mn-lt"/>
                <a:ea typeface="+mn-ea"/>
                <a:cs typeface="Calibri" panose="020F0502020204030204" pitchFamily="34" charset="0"/>
              </a:defRPr>
            </a:lvl3pPr>
            <a:lvl4pPr marL="536575" marR="0" indent="-174625"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Char char=""/>
              <a:tabLst/>
              <a:defRPr lang="de-DE" sz="1400" kern="1200" dirty="0" smtClean="0">
                <a:solidFill>
                  <a:schemeClr val="accent1"/>
                </a:solidFill>
                <a:latin typeface="+mn-lt"/>
                <a:ea typeface="+mn-ea"/>
                <a:cs typeface="Calibri" panose="020F0502020204030204" pitchFamily="34" charset="0"/>
              </a:defRPr>
            </a:lvl4pPr>
            <a:lvl5pPr marL="719138" marR="0" indent="-184150" algn="l" defTabSz="780500" rtl="0" eaLnBrk="1" fontAlgn="auto" latinLnBrk="0" hangingPunct="1">
              <a:lnSpc>
                <a:spcPct val="100000"/>
              </a:lnSpc>
              <a:spcBef>
                <a:spcPts val="600"/>
              </a:spcBef>
              <a:spcAft>
                <a:spcPts val="0"/>
              </a:spcAft>
              <a:buClr>
                <a:schemeClr val="accent3"/>
              </a:buClr>
              <a:buSzTx/>
              <a:buFont typeface="Wingdings 2" panose="05020102010507070707" pitchFamily="18" charset="2"/>
              <a:buChar char=""/>
              <a:tabLst/>
              <a:defRPr sz="1400" kern="1200">
                <a:solidFill>
                  <a:schemeClr val="tx1"/>
                </a:solidFill>
                <a:latin typeface="+mn-lt"/>
                <a:ea typeface="+mn-ea"/>
                <a:cs typeface="+mn-cs"/>
              </a:defRPr>
            </a:lvl5pPr>
            <a:lvl6pPr marL="214637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6pPr>
            <a:lvl7pPr marL="253662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7pPr>
            <a:lvl8pPr marL="292687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8pPr>
            <a:lvl9pPr marL="331712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9pPr>
          </a:lstStyle>
          <a:p>
            <a:r>
              <a:rPr lang="en-US" dirty="0"/>
              <a:t>Hiking tour part two: Lunch break</a:t>
            </a:r>
          </a:p>
        </p:txBody>
      </p:sp>
      <p:sp>
        <p:nvSpPr>
          <p:cNvPr id="10" name="conceptText1">
            <a:extLst>
              <a:ext uri="{FF2B5EF4-FFF2-40B4-BE49-F238E27FC236}">
                <a16:creationId xmlns:a16="http://schemas.microsoft.com/office/drawing/2014/main" id="{3BB49740-C496-458E-8AFE-60375417EEEF}"/>
              </a:ext>
            </a:extLst>
          </p:cNvPr>
          <p:cNvSpPr txBox="1">
            <a:spLocks/>
          </p:cNvSpPr>
          <p:nvPr>
            <p:custDataLst>
              <p:tags r:id="rId5"/>
            </p:custDataLst>
          </p:nvPr>
        </p:nvSpPr>
        <p:spPr>
          <a:xfrm>
            <a:off x="9571029" y="1632076"/>
            <a:ext cx="2398638" cy="479318"/>
          </a:xfrm>
          <a:prstGeom prst="rect">
            <a:avLst/>
          </a:prstGeom>
          <a:solidFill>
            <a:schemeClr val="accent2"/>
          </a:solidFill>
        </p:spPr>
        <p:txBody>
          <a:bodyPr vert="horz" lIns="36000" tIns="36000" rIns="36000" bIns="36000" rtlCol="0">
            <a:noAutofit/>
          </a:bodyPr>
          <a:lstStyle>
            <a:lvl1pPr marL="0" marR="0" indent="0"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None/>
              <a:tabLst/>
              <a:defRPr lang="de-DE" sz="1400" kern="1200" dirty="0" smtClean="0">
                <a:solidFill>
                  <a:schemeClr val="accent1"/>
                </a:solidFill>
                <a:latin typeface="+mn-lt"/>
                <a:ea typeface="+mn-ea"/>
                <a:cs typeface="Calibri" panose="020F0502020204030204" pitchFamily="34" charset="0"/>
              </a:defRPr>
            </a:lvl1pPr>
            <a:lvl2pPr marL="177800" marR="0" indent="-177800"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Char char=""/>
              <a:tabLst/>
              <a:defRPr lang="de-DE" sz="1400" kern="1200" baseline="0" dirty="0" smtClean="0">
                <a:solidFill>
                  <a:schemeClr val="accent1"/>
                </a:solidFill>
                <a:latin typeface="+mn-lt"/>
                <a:ea typeface="+mn-ea"/>
                <a:cs typeface="Calibri" panose="020F0502020204030204" pitchFamily="34" charset="0"/>
              </a:defRPr>
            </a:lvl2pPr>
            <a:lvl3pPr marL="361950" marR="0" indent="-184150"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Char char=""/>
              <a:tabLst/>
              <a:defRPr lang="de-DE" sz="1400" kern="1200" dirty="0" smtClean="0">
                <a:solidFill>
                  <a:schemeClr val="accent1"/>
                </a:solidFill>
                <a:latin typeface="+mn-lt"/>
                <a:ea typeface="+mn-ea"/>
                <a:cs typeface="Calibri" panose="020F0502020204030204" pitchFamily="34" charset="0"/>
              </a:defRPr>
            </a:lvl3pPr>
            <a:lvl4pPr marL="536575" marR="0" indent="-174625"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Char char=""/>
              <a:tabLst/>
              <a:defRPr lang="de-DE" sz="1400" kern="1200" dirty="0" smtClean="0">
                <a:solidFill>
                  <a:schemeClr val="accent1"/>
                </a:solidFill>
                <a:latin typeface="+mn-lt"/>
                <a:ea typeface="+mn-ea"/>
                <a:cs typeface="Calibri" panose="020F0502020204030204" pitchFamily="34" charset="0"/>
              </a:defRPr>
            </a:lvl4pPr>
            <a:lvl5pPr marL="719138" marR="0" indent="-184150" algn="l" defTabSz="780500" rtl="0" eaLnBrk="1" fontAlgn="auto" latinLnBrk="0" hangingPunct="1">
              <a:lnSpc>
                <a:spcPct val="100000"/>
              </a:lnSpc>
              <a:spcBef>
                <a:spcPts val="600"/>
              </a:spcBef>
              <a:spcAft>
                <a:spcPts val="0"/>
              </a:spcAft>
              <a:buClr>
                <a:schemeClr val="accent3"/>
              </a:buClr>
              <a:buSzTx/>
              <a:buFont typeface="Wingdings 2" panose="05020102010507070707" pitchFamily="18" charset="2"/>
              <a:buChar char=""/>
              <a:tabLst/>
              <a:defRPr sz="1400" kern="1200">
                <a:solidFill>
                  <a:schemeClr val="tx1"/>
                </a:solidFill>
                <a:latin typeface="+mn-lt"/>
                <a:ea typeface="+mn-ea"/>
                <a:cs typeface="+mn-cs"/>
              </a:defRPr>
            </a:lvl5pPr>
            <a:lvl6pPr marL="214637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6pPr>
            <a:lvl7pPr marL="253662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7pPr>
            <a:lvl8pPr marL="292687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8pPr>
            <a:lvl9pPr marL="331712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9pPr>
          </a:lstStyle>
          <a:p>
            <a:r>
              <a:rPr lang="en-US" dirty="0"/>
              <a:t>Hiking tour part three: End</a:t>
            </a:r>
          </a:p>
        </p:txBody>
      </p:sp>
      <p:sp>
        <p:nvSpPr>
          <p:cNvPr id="11" name="conceptText1">
            <a:extLst>
              <a:ext uri="{FF2B5EF4-FFF2-40B4-BE49-F238E27FC236}">
                <a16:creationId xmlns:a16="http://schemas.microsoft.com/office/drawing/2014/main" id="{0AF32F6C-BE8B-4992-A113-052EC48AD736}"/>
              </a:ext>
            </a:extLst>
          </p:cNvPr>
          <p:cNvSpPr txBox="1">
            <a:spLocks/>
          </p:cNvSpPr>
          <p:nvPr>
            <p:custDataLst>
              <p:tags r:id="rId6"/>
            </p:custDataLst>
          </p:nvPr>
        </p:nvSpPr>
        <p:spPr>
          <a:xfrm>
            <a:off x="734707" y="1310086"/>
            <a:ext cx="1220218" cy="313000"/>
          </a:xfrm>
          <a:prstGeom prst="rect">
            <a:avLst/>
          </a:prstGeom>
          <a:solidFill>
            <a:schemeClr val="bg2"/>
          </a:solidFill>
        </p:spPr>
        <p:txBody>
          <a:bodyPr vert="horz" lIns="36000" tIns="36000" rIns="36000" bIns="36000" rtlCol="0">
            <a:noAutofit/>
          </a:bodyPr>
          <a:lstStyle>
            <a:lvl1pPr marL="0" marR="0" indent="0"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None/>
              <a:tabLst/>
              <a:defRPr lang="de-DE" sz="1400" kern="1200" dirty="0" smtClean="0">
                <a:solidFill>
                  <a:schemeClr val="accent1"/>
                </a:solidFill>
                <a:latin typeface="+mn-lt"/>
                <a:ea typeface="+mn-ea"/>
                <a:cs typeface="Calibri" panose="020F0502020204030204" pitchFamily="34" charset="0"/>
              </a:defRPr>
            </a:lvl1pPr>
            <a:lvl2pPr marL="177800" marR="0" indent="-177800"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Char char=""/>
              <a:tabLst/>
              <a:defRPr lang="de-DE" sz="1400" kern="1200" baseline="0" dirty="0" smtClean="0">
                <a:solidFill>
                  <a:schemeClr val="accent1"/>
                </a:solidFill>
                <a:latin typeface="+mn-lt"/>
                <a:ea typeface="+mn-ea"/>
                <a:cs typeface="Calibri" panose="020F0502020204030204" pitchFamily="34" charset="0"/>
              </a:defRPr>
            </a:lvl2pPr>
            <a:lvl3pPr marL="361950" marR="0" indent="-184150"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Char char=""/>
              <a:tabLst/>
              <a:defRPr lang="de-DE" sz="1400" kern="1200" dirty="0" smtClean="0">
                <a:solidFill>
                  <a:schemeClr val="accent1"/>
                </a:solidFill>
                <a:latin typeface="+mn-lt"/>
                <a:ea typeface="+mn-ea"/>
                <a:cs typeface="Calibri" panose="020F0502020204030204" pitchFamily="34" charset="0"/>
              </a:defRPr>
            </a:lvl3pPr>
            <a:lvl4pPr marL="536575" marR="0" indent="-174625"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Char char=""/>
              <a:tabLst/>
              <a:defRPr lang="de-DE" sz="1400" kern="1200" dirty="0" smtClean="0">
                <a:solidFill>
                  <a:schemeClr val="accent1"/>
                </a:solidFill>
                <a:latin typeface="+mn-lt"/>
                <a:ea typeface="+mn-ea"/>
                <a:cs typeface="Calibri" panose="020F0502020204030204" pitchFamily="34" charset="0"/>
              </a:defRPr>
            </a:lvl4pPr>
            <a:lvl5pPr marL="719138" marR="0" indent="-184150" algn="l" defTabSz="780500" rtl="0" eaLnBrk="1" fontAlgn="auto" latinLnBrk="0" hangingPunct="1">
              <a:lnSpc>
                <a:spcPct val="100000"/>
              </a:lnSpc>
              <a:spcBef>
                <a:spcPts val="600"/>
              </a:spcBef>
              <a:spcAft>
                <a:spcPts val="0"/>
              </a:spcAft>
              <a:buClr>
                <a:schemeClr val="accent3"/>
              </a:buClr>
              <a:buSzTx/>
              <a:buFont typeface="Wingdings 2" panose="05020102010507070707" pitchFamily="18" charset="2"/>
              <a:buChar char=""/>
              <a:tabLst/>
              <a:defRPr sz="1400" kern="1200">
                <a:solidFill>
                  <a:schemeClr val="tx1"/>
                </a:solidFill>
                <a:latin typeface="+mn-lt"/>
                <a:ea typeface="+mn-ea"/>
                <a:cs typeface="+mn-cs"/>
              </a:defRPr>
            </a:lvl5pPr>
            <a:lvl6pPr marL="214637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6pPr>
            <a:lvl7pPr marL="253662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7pPr>
            <a:lvl8pPr marL="292687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8pPr>
            <a:lvl9pPr marL="331712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9pPr>
          </a:lstStyle>
          <a:p>
            <a:r>
              <a:rPr lang="en-US" dirty="0">
                <a:solidFill>
                  <a:schemeClr val="tx1"/>
                </a:solidFill>
              </a:rPr>
              <a:t>User</a:t>
            </a:r>
          </a:p>
        </p:txBody>
      </p:sp>
      <p:sp>
        <p:nvSpPr>
          <p:cNvPr id="12" name="conceptText1">
            <a:extLst>
              <a:ext uri="{FF2B5EF4-FFF2-40B4-BE49-F238E27FC236}">
                <a16:creationId xmlns:a16="http://schemas.microsoft.com/office/drawing/2014/main" id="{A42B13C5-774A-4522-8AA7-3FEEE1AF99BA}"/>
              </a:ext>
            </a:extLst>
          </p:cNvPr>
          <p:cNvSpPr txBox="1">
            <a:spLocks/>
          </p:cNvSpPr>
          <p:nvPr>
            <p:custDataLst>
              <p:tags r:id="rId7"/>
            </p:custDataLst>
          </p:nvPr>
        </p:nvSpPr>
        <p:spPr>
          <a:xfrm>
            <a:off x="734706" y="2174999"/>
            <a:ext cx="2398638" cy="488050"/>
          </a:xfrm>
          <a:prstGeom prst="rect">
            <a:avLst/>
          </a:prstGeom>
          <a:solidFill>
            <a:srgbClr val="DCDCDC"/>
          </a:solidFill>
          <a:ln w="19050">
            <a:solidFill>
              <a:schemeClr val="accent2"/>
            </a:solidFill>
          </a:ln>
        </p:spPr>
        <p:txBody>
          <a:bodyPr vert="horz" lIns="36000" tIns="36000" rIns="36000" bIns="36000" rtlCol="0">
            <a:noAutofit/>
          </a:bodyPr>
          <a:lstStyle>
            <a:lvl1pPr marL="0" marR="0" indent="0"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None/>
              <a:tabLst/>
              <a:defRPr lang="de-DE" sz="1400" kern="1200" dirty="0" smtClean="0">
                <a:solidFill>
                  <a:schemeClr val="accent1"/>
                </a:solidFill>
                <a:latin typeface="+mn-lt"/>
                <a:ea typeface="+mn-ea"/>
                <a:cs typeface="Calibri" panose="020F0502020204030204" pitchFamily="34" charset="0"/>
              </a:defRPr>
            </a:lvl1pPr>
            <a:lvl2pPr marL="177800" marR="0" indent="-177800"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Char char=""/>
              <a:tabLst/>
              <a:defRPr lang="de-DE" sz="1400" kern="1200" baseline="0" dirty="0" smtClean="0">
                <a:solidFill>
                  <a:schemeClr val="accent1"/>
                </a:solidFill>
                <a:latin typeface="+mn-lt"/>
                <a:ea typeface="+mn-ea"/>
                <a:cs typeface="Calibri" panose="020F0502020204030204" pitchFamily="34" charset="0"/>
              </a:defRPr>
            </a:lvl2pPr>
            <a:lvl3pPr marL="361950" marR="0" indent="-184150"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Char char=""/>
              <a:tabLst/>
              <a:defRPr lang="de-DE" sz="1400" kern="1200" dirty="0" smtClean="0">
                <a:solidFill>
                  <a:schemeClr val="accent1"/>
                </a:solidFill>
                <a:latin typeface="+mn-lt"/>
                <a:ea typeface="+mn-ea"/>
                <a:cs typeface="Calibri" panose="020F0502020204030204" pitchFamily="34" charset="0"/>
              </a:defRPr>
            </a:lvl3pPr>
            <a:lvl4pPr marL="536575" marR="0" indent="-174625"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Char char=""/>
              <a:tabLst/>
              <a:defRPr lang="de-DE" sz="1400" kern="1200" dirty="0" smtClean="0">
                <a:solidFill>
                  <a:schemeClr val="accent1"/>
                </a:solidFill>
                <a:latin typeface="+mn-lt"/>
                <a:ea typeface="+mn-ea"/>
                <a:cs typeface="Calibri" panose="020F0502020204030204" pitchFamily="34" charset="0"/>
              </a:defRPr>
            </a:lvl4pPr>
            <a:lvl5pPr marL="719138" marR="0" indent="-184150" algn="l" defTabSz="780500" rtl="0" eaLnBrk="1" fontAlgn="auto" latinLnBrk="0" hangingPunct="1">
              <a:lnSpc>
                <a:spcPct val="100000"/>
              </a:lnSpc>
              <a:spcBef>
                <a:spcPts val="600"/>
              </a:spcBef>
              <a:spcAft>
                <a:spcPts val="0"/>
              </a:spcAft>
              <a:buClr>
                <a:schemeClr val="accent3"/>
              </a:buClr>
              <a:buSzTx/>
              <a:buFont typeface="Wingdings 2" panose="05020102010507070707" pitchFamily="18" charset="2"/>
              <a:buChar char=""/>
              <a:tabLst/>
              <a:defRPr sz="1400" kern="1200">
                <a:solidFill>
                  <a:schemeClr val="tx1"/>
                </a:solidFill>
                <a:latin typeface="+mn-lt"/>
                <a:ea typeface="+mn-ea"/>
                <a:cs typeface="+mn-cs"/>
              </a:defRPr>
            </a:lvl5pPr>
            <a:lvl6pPr marL="214637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6pPr>
            <a:lvl7pPr marL="253662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7pPr>
            <a:lvl8pPr marL="292687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8pPr>
            <a:lvl9pPr marL="331712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9pPr>
          </a:lstStyle>
          <a:p>
            <a:r>
              <a:rPr lang="en-US" dirty="0">
                <a:solidFill>
                  <a:schemeClr val="accent2"/>
                </a:solidFill>
              </a:rPr>
              <a:t>Receive the info push from the Beacon</a:t>
            </a:r>
          </a:p>
        </p:txBody>
      </p:sp>
      <p:sp>
        <p:nvSpPr>
          <p:cNvPr id="13" name="conceptText1">
            <a:extLst>
              <a:ext uri="{FF2B5EF4-FFF2-40B4-BE49-F238E27FC236}">
                <a16:creationId xmlns:a16="http://schemas.microsoft.com/office/drawing/2014/main" id="{F5478774-2329-4998-A506-62A60F859A14}"/>
              </a:ext>
            </a:extLst>
          </p:cNvPr>
          <p:cNvSpPr txBox="1">
            <a:spLocks/>
          </p:cNvSpPr>
          <p:nvPr>
            <p:custDataLst>
              <p:tags r:id="rId8"/>
            </p:custDataLst>
          </p:nvPr>
        </p:nvSpPr>
        <p:spPr>
          <a:xfrm>
            <a:off x="734707" y="2705592"/>
            <a:ext cx="2398638" cy="753082"/>
          </a:xfrm>
          <a:prstGeom prst="rect">
            <a:avLst/>
          </a:prstGeom>
          <a:solidFill>
            <a:srgbClr val="DCDCDC"/>
          </a:solidFill>
          <a:ln w="19050">
            <a:solidFill>
              <a:schemeClr val="tx1"/>
            </a:solidFill>
          </a:ln>
        </p:spPr>
        <p:txBody>
          <a:bodyPr vert="horz" lIns="36000" tIns="36000" rIns="36000" bIns="36000" rtlCol="0">
            <a:noAutofit/>
          </a:bodyPr>
          <a:lstStyle>
            <a:lvl1pPr marL="0" marR="0" indent="0"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None/>
              <a:tabLst/>
              <a:defRPr lang="de-DE" sz="1400" kern="1200" dirty="0" smtClean="0">
                <a:solidFill>
                  <a:schemeClr val="accent1"/>
                </a:solidFill>
                <a:latin typeface="+mn-lt"/>
                <a:ea typeface="+mn-ea"/>
                <a:cs typeface="Calibri" panose="020F0502020204030204" pitchFamily="34" charset="0"/>
              </a:defRPr>
            </a:lvl1pPr>
            <a:lvl2pPr marL="177800" marR="0" indent="-177800"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Char char=""/>
              <a:tabLst/>
              <a:defRPr lang="de-DE" sz="1400" kern="1200" baseline="0" dirty="0" smtClean="0">
                <a:solidFill>
                  <a:schemeClr val="accent1"/>
                </a:solidFill>
                <a:latin typeface="+mn-lt"/>
                <a:ea typeface="+mn-ea"/>
                <a:cs typeface="Calibri" panose="020F0502020204030204" pitchFamily="34" charset="0"/>
              </a:defRPr>
            </a:lvl2pPr>
            <a:lvl3pPr marL="361950" marR="0" indent="-184150"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Char char=""/>
              <a:tabLst/>
              <a:defRPr lang="de-DE" sz="1400" kern="1200" dirty="0" smtClean="0">
                <a:solidFill>
                  <a:schemeClr val="accent1"/>
                </a:solidFill>
                <a:latin typeface="+mn-lt"/>
                <a:ea typeface="+mn-ea"/>
                <a:cs typeface="Calibri" panose="020F0502020204030204" pitchFamily="34" charset="0"/>
              </a:defRPr>
            </a:lvl3pPr>
            <a:lvl4pPr marL="536575" marR="0" indent="-174625"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Char char=""/>
              <a:tabLst/>
              <a:defRPr lang="de-DE" sz="1400" kern="1200" dirty="0" smtClean="0">
                <a:solidFill>
                  <a:schemeClr val="accent1"/>
                </a:solidFill>
                <a:latin typeface="+mn-lt"/>
                <a:ea typeface="+mn-ea"/>
                <a:cs typeface="Calibri" panose="020F0502020204030204" pitchFamily="34" charset="0"/>
              </a:defRPr>
            </a:lvl4pPr>
            <a:lvl5pPr marL="719138" marR="0" indent="-184150" algn="l" defTabSz="780500" rtl="0" eaLnBrk="1" fontAlgn="auto" latinLnBrk="0" hangingPunct="1">
              <a:lnSpc>
                <a:spcPct val="100000"/>
              </a:lnSpc>
              <a:spcBef>
                <a:spcPts val="600"/>
              </a:spcBef>
              <a:spcAft>
                <a:spcPts val="0"/>
              </a:spcAft>
              <a:buClr>
                <a:schemeClr val="accent3"/>
              </a:buClr>
              <a:buSzTx/>
              <a:buFont typeface="Wingdings 2" panose="05020102010507070707" pitchFamily="18" charset="2"/>
              <a:buChar char=""/>
              <a:tabLst/>
              <a:defRPr sz="1400" kern="1200">
                <a:solidFill>
                  <a:schemeClr val="tx1"/>
                </a:solidFill>
                <a:latin typeface="+mn-lt"/>
                <a:ea typeface="+mn-ea"/>
                <a:cs typeface="+mn-cs"/>
              </a:defRPr>
            </a:lvl5pPr>
            <a:lvl6pPr marL="214637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6pPr>
            <a:lvl7pPr marL="253662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7pPr>
            <a:lvl8pPr marL="292687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8pPr>
            <a:lvl9pPr marL="331712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9pPr>
          </a:lstStyle>
          <a:p>
            <a:r>
              <a:rPr lang="en-US" dirty="0">
                <a:solidFill>
                  <a:schemeClr val="accent2"/>
                </a:solidFill>
              </a:rPr>
              <a:t>Set your personal preferences. Length, view points and break point for lunch.</a:t>
            </a:r>
          </a:p>
        </p:txBody>
      </p:sp>
      <p:sp>
        <p:nvSpPr>
          <p:cNvPr id="14" name="conceptText1">
            <a:extLst>
              <a:ext uri="{FF2B5EF4-FFF2-40B4-BE49-F238E27FC236}">
                <a16:creationId xmlns:a16="http://schemas.microsoft.com/office/drawing/2014/main" id="{13A72BC6-A03B-4D10-BF3E-CB5474099D6D}"/>
              </a:ext>
            </a:extLst>
          </p:cNvPr>
          <p:cNvSpPr txBox="1">
            <a:spLocks/>
          </p:cNvSpPr>
          <p:nvPr>
            <p:custDataLst>
              <p:tags r:id="rId9"/>
            </p:custDataLst>
          </p:nvPr>
        </p:nvSpPr>
        <p:spPr>
          <a:xfrm>
            <a:off x="734706" y="4022164"/>
            <a:ext cx="2398638" cy="463678"/>
          </a:xfrm>
          <a:prstGeom prst="rect">
            <a:avLst/>
          </a:prstGeom>
          <a:solidFill>
            <a:srgbClr val="DCDCDC"/>
          </a:solidFill>
          <a:ln w="19050">
            <a:solidFill>
              <a:schemeClr val="tx1"/>
            </a:solidFill>
          </a:ln>
        </p:spPr>
        <p:txBody>
          <a:bodyPr vert="horz" lIns="36000" tIns="36000" rIns="36000" bIns="36000" rtlCol="0">
            <a:noAutofit/>
          </a:bodyPr>
          <a:lstStyle>
            <a:lvl1pPr marL="0" marR="0" indent="0"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None/>
              <a:tabLst/>
              <a:defRPr lang="de-DE" sz="1400" kern="1200" dirty="0" smtClean="0">
                <a:solidFill>
                  <a:schemeClr val="accent1"/>
                </a:solidFill>
                <a:latin typeface="+mn-lt"/>
                <a:ea typeface="+mn-ea"/>
                <a:cs typeface="Calibri" panose="020F0502020204030204" pitchFamily="34" charset="0"/>
              </a:defRPr>
            </a:lvl1pPr>
            <a:lvl2pPr marL="177800" marR="0" indent="-177800"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Char char=""/>
              <a:tabLst/>
              <a:defRPr lang="de-DE" sz="1400" kern="1200" baseline="0" dirty="0" smtClean="0">
                <a:solidFill>
                  <a:schemeClr val="accent1"/>
                </a:solidFill>
                <a:latin typeface="+mn-lt"/>
                <a:ea typeface="+mn-ea"/>
                <a:cs typeface="Calibri" panose="020F0502020204030204" pitchFamily="34" charset="0"/>
              </a:defRPr>
            </a:lvl2pPr>
            <a:lvl3pPr marL="361950" marR="0" indent="-184150"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Char char=""/>
              <a:tabLst/>
              <a:defRPr lang="de-DE" sz="1400" kern="1200" dirty="0" smtClean="0">
                <a:solidFill>
                  <a:schemeClr val="accent1"/>
                </a:solidFill>
                <a:latin typeface="+mn-lt"/>
                <a:ea typeface="+mn-ea"/>
                <a:cs typeface="Calibri" panose="020F0502020204030204" pitchFamily="34" charset="0"/>
              </a:defRPr>
            </a:lvl3pPr>
            <a:lvl4pPr marL="536575" marR="0" indent="-174625"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Char char=""/>
              <a:tabLst/>
              <a:defRPr lang="de-DE" sz="1400" kern="1200" dirty="0" smtClean="0">
                <a:solidFill>
                  <a:schemeClr val="accent1"/>
                </a:solidFill>
                <a:latin typeface="+mn-lt"/>
                <a:ea typeface="+mn-ea"/>
                <a:cs typeface="Calibri" panose="020F0502020204030204" pitchFamily="34" charset="0"/>
              </a:defRPr>
            </a:lvl4pPr>
            <a:lvl5pPr marL="719138" marR="0" indent="-184150" algn="l" defTabSz="780500" rtl="0" eaLnBrk="1" fontAlgn="auto" latinLnBrk="0" hangingPunct="1">
              <a:lnSpc>
                <a:spcPct val="100000"/>
              </a:lnSpc>
              <a:spcBef>
                <a:spcPts val="600"/>
              </a:spcBef>
              <a:spcAft>
                <a:spcPts val="0"/>
              </a:spcAft>
              <a:buClr>
                <a:schemeClr val="accent3"/>
              </a:buClr>
              <a:buSzTx/>
              <a:buFont typeface="Wingdings 2" panose="05020102010507070707" pitchFamily="18" charset="2"/>
              <a:buChar char=""/>
              <a:tabLst/>
              <a:defRPr sz="1400" kern="1200">
                <a:solidFill>
                  <a:schemeClr val="tx1"/>
                </a:solidFill>
                <a:latin typeface="+mn-lt"/>
                <a:ea typeface="+mn-ea"/>
                <a:cs typeface="+mn-cs"/>
              </a:defRPr>
            </a:lvl5pPr>
            <a:lvl6pPr marL="214637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6pPr>
            <a:lvl7pPr marL="253662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7pPr>
            <a:lvl8pPr marL="292687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8pPr>
            <a:lvl9pPr marL="331712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9pPr>
          </a:lstStyle>
          <a:p>
            <a:r>
              <a:rPr lang="en-US" dirty="0">
                <a:solidFill>
                  <a:schemeClr val="accent2"/>
                </a:solidFill>
              </a:rPr>
              <a:t>Browse to the recommended hiking trail</a:t>
            </a:r>
          </a:p>
        </p:txBody>
      </p:sp>
      <p:sp>
        <p:nvSpPr>
          <p:cNvPr id="15" name="conceptText1">
            <a:extLst>
              <a:ext uri="{FF2B5EF4-FFF2-40B4-BE49-F238E27FC236}">
                <a16:creationId xmlns:a16="http://schemas.microsoft.com/office/drawing/2014/main" id="{72FF3B1F-B592-4433-9FCA-8D4EBFEC1C56}"/>
              </a:ext>
            </a:extLst>
          </p:cNvPr>
          <p:cNvSpPr txBox="1">
            <a:spLocks/>
          </p:cNvSpPr>
          <p:nvPr>
            <p:custDataLst>
              <p:tags r:id="rId10"/>
            </p:custDataLst>
          </p:nvPr>
        </p:nvSpPr>
        <p:spPr>
          <a:xfrm>
            <a:off x="734706" y="3501217"/>
            <a:ext cx="2398638" cy="478403"/>
          </a:xfrm>
          <a:prstGeom prst="rect">
            <a:avLst/>
          </a:prstGeom>
          <a:solidFill>
            <a:srgbClr val="DCDCDC"/>
          </a:solidFill>
          <a:ln w="19050">
            <a:solidFill>
              <a:schemeClr val="tx1"/>
            </a:solidFill>
          </a:ln>
        </p:spPr>
        <p:txBody>
          <a:bodyPr vert="horz" lIns="36000" tIns="36000" rIns="36000" bIns="36000" rtlCol="0">
            <a:noAutofit/>
          </a:bodyPr>
          <a:lstStyle>
            <a:lvl1pPr marL="0" marR="0" indent="0"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None/>
              <a:tabLst/>
              <a:defRPr lang="de-DE" sz="1400" kern="1200" dirty="0" smtClean="0">
                <a:solidFill>
                  <a:schemeClr val="accent1"/>
                </a:solidFill>
                <a:latin typeface="+mn-lt"/>
                <a:ea typeface="+mn-ea"/>
                <a:cs typeface="Calibri" panose="020F0502020204030204" pitchFamily="34" charset="0"/>
              </a:defRPr>
            </a:lvl1pPr>
            <a:lvl2pPr marL="177800" marR="0" indent="-177800"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Char char=""/>
              <a:tabLst/>
              <a:defRPr lang="de-DE" sz="1400" kern="1200" baseline="0" dirty="0" smtClean="0">
                <a:solidFill>
                  <a:schemeClr val="accent1"/>
                </a:solidFill>
                <a:latin typeface="+mn-lt"/>
                <a:ea typeface="+mn-ea"/>
                <a:cs typeface="Calibri" panose="020F0502020204030204" pitchFamily="34" charset="0"/>
              </a:defRPr>
            </a:lvl2pPr>
            <a:lvl3pPr marL="361950" marR="0" indent="-184150"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Char char=""/>
              <a:tabLst/>
              <a:defRPr lang="de-DE" sz="1400" kern="1200" dirty="0" smtClean="0">
                <a:solidFill>
                  <a:schemeClr val="accent1"/>
                </a:solidFill>
                <a:latin typeface="+mn-lt"/>
                <a:ea typeface="+mn-ea"/>
                <a:cs typeface="Calibri" panose="020F0502020204030204" pitchFamily="34" charset="0"/>
              </a:defRPr>
            </a:lvl3pPr>
            <a:lvl4pPr marL="536575" marR="0" indent="-174625"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Char char=""/>
              <a:tabLst/>
              <a:defRPr lang="de-DE" sz="1400" kern="1200" dirty="0" smtClean="0">
                <a:solidFill>
                  <a:schemeClr val="accent1"/>
                </a:solidFill>
                <a:latin typeface="+mn-lt"/>
                <a:ea typeface="+mn-ea"/>
                <a:cs typeface="Calibri" panose="020F0502020204030204" pitchFamily="34" charset="0"/>
              </a:defRPr>
            </a:lvl4pPr>
            <a:lvl5pPr marL="719138" marR="0" indent="-184150" algn="l" defTabSz="780500" rtl="0" eaLnBrk="1" fontAlgn="auto" latinLnBrk="0" hangingPunct="1">
              <a:lnSpc>
                <a:spcPct val="100000"/>
              </a:lnSpc>
              <a:spcBef>
                <a:spcPts val="600"/>
              </a:spcBef>
              <a:spcAft>
                <a:spcPts val="0"/>
              </a:spcAft>
              <a:buClr>
                <a:schemeClr val="accent3"/>
              </a:buClr>
              <a:buSzTx/>
              <a:buFont typeface="Wingdings 2" panose="05020102010507070707" pitchFamily="18" charset="2"/>
              <a:buChar char=""/>
              <a:tabLst/>
              <a:defRPr sz="1400" kern="1200">
                <a:solidFill>
                  <a:schemeClr val="tx1"/>
                </a:solidFill>
                <a:latin typeface="+mn-lt"/>
                <a:ea typeface="+mn-ea"/>
                <a:cs typeface="+mn-cs"/>
              </a:defRPr>
            </a:lvl5pPr>
            <a:lvl6pPr marL="214637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6pPr>
            <a:lvl7pPr marL="253662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7pPr>
            <a:lvl8pPr marL="292687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8pPr>
            <a:lvl9pPr marL="331712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9pPr>
          </a:lstStyle>
          <a:p>
            <a:r>
              <a:rPr lang="en-US" dirty="0">
                <a:solidFill>
                  <a:schemeClr val="accent2"/>
                </a:solidFill>
              </a:rPr>
              <a:t>Register in the trail for additional rescue service</a:t>
            </a:r>
          </a:p>
        </p:txBody>
      </p:sp>
      <p:sp>
        <p:nvSpPr>
          <p:cNvPr id="16" name="conceptText1">
            <a:extLst>
              <a:ext uri="{FF2B5EF4-FFF2-40B4-BE49-F238E27FC236}">
                <a16:creationId xmlns:a16="http://schemas.microsoft.com/office/drawing/2014/main" id="{04091795-F4DB-4630-96E6-F03D4614BB9F}"/>
              </a:ext>
            </a:extLst>
          </p:cNvPr>
          <p:cNvSpPr txBox="1">
            <a:spLocks/>
          </p:cNvSpPr>
          <p:nvPr>
            <p:custDataLst>
              <p:tags r:id="rId11"/>
            </p:custDataLst>
          </p:nvPr>
        </p:nvSpPr>
        <p:spPr>
          <a:xfrm>
            <a:off x="3680147" y="2174998"/>
            <a:ext cx="2398638" cy="488050"/>
          </a:xfrm>
          <a:prstGeom prst="rect">
            <a:avLst/>
          </a:prstGeom>
          <a:solidFill>
            <a:srgbClr val="DCDCDC"/>
          </a:solidFill>
          <a:ln w="19050">
            <a:solidFill>
              <a:schemeClr val="tx1"/>
            </a:solidFill>
          </a:ln>
        </p:spPr>
        <p:txBody>
          <a:bodyPr vert="horz" lIns="36000" tIns="36000" rIns="36000" bIns="36000" rtlCol="0">
            <a:noAutofit/>
          </a:bodyPr>
          <a:lstStyle>
            <a:lvl1pPr marL="0" marR="0" indent="0"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None/>
              <a:tabLst/>
              <a:defRPr lang="de-DE" sz="1400" kern="1200" dirty="0" smtClean="0">
                <a:solidFill>
                  <a:schemeClr val="accent1"/>
                </a:solidFill>
                <a:latin typeface="+mn-lt"/>
                <a:ea typeface="+mn-ea"/>
                <a:cs typeface="Calibri" panose="020F0502020204030204" pitchFamily="34" charset="0"/>
              </a:defRPr>
            </a:lvl1pPr>
            <a:lvl2pPr marL="177800" marR="0" indent="-177800"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Char char=""/>
              <a:tabLst/>
              <a:defRPr lang="de-DE" sz="1400" kern="1200" baseline="0" dirty="0" smtClean="0">
                <a:solidFill>
                  <a:schemeClr val="accent1"/>
                </a:solidFill>
                <a:latin typeface="+mn-lt"/>
                <a:ea typeface="+mn-ea"/>
                <a:cs typeface="Calibri" panose="020F0502020204030204" pitchFamily="34" charset="0"/>
              </a:defRPr>
            </a:lvl2pPr>
            <a:lvl3pPr marL="361950" marR="0" indent="-184150"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Char char=""/>
              <a:tabLst/>
              <a:defRPr lang="de-DE" sz="1400" kern="1200" dirty="0" smtClean="0">
                <a:solidFill>
                  <a:schemeClr val="accent1"/>
                </a:solidFill>
                <a:latin typeface="+mn-lt"/>
                <a:ea typeface="+mn-ea"/>
                <a:cs typeface="Calibri" panose="020F0502020204030204" pitchFamily="34" charset="0"/>
              </a:defRPr>
            </a:lvl3pPr>
            <a:lvl4pPr marL="536575" marR="0" indent="-174625"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Char char=""/>
              <a:tabLst/>
              <a:defRPr lang="de-DE" sz="1400" kern="1200" dirty="0" smtClean="0">
                <a:solidFill>
                  <a:schemeClr val="accent1"/>
                </a:solidFill>
                <a:latin typeface="+mn-lt"/>
                <a:ea typeface="+mn-ea"/>
                <a:cs typeface="Calibri" panose="020F0502020204030204" pitchFamily="34" charset="0"/>
              </a:defRPr>
            </a:lvl4pPr>
            <a:lvl5pPr marL="719138" marR="0" indent="-184150" algn="l" defTabSz="780500" rtl="0" eaLnBrk="1" fontAlgn="auto" latinLnBrk="0" hangingPunct="1">
              <a:lnSpc>
                <a:spcPct val="100000"/>
              </a:lnSpc>
              <a:spcBef>
                <a:spcPts val="600"/>
              </a:spcBef>
              <a:spcAft>
                <a:spcPts val="0"/>
              </a:spcAft>
              <a:buClr>
                <a:schemeClr val="accent3"/>
              </a:buClr>
              <a:buSzTx/>
              <a:buFont typeface="Wingdings 2" panose="05020102010507070707" pitchFamily="18" charset="2"/>
              <a:buChar char=""/>
              <a:tabLst/>
              <a:defRPr sz="1400" kern="1200">
                <a:solidFill>
                  <a:schemeClr val="tx1"/>
                </a:solidFill>
                <a:latin typeface="+mn-lt"/>
                <a:ea typeface="+mn-ea"/>
                <a:cs typeface="+mn-cs"/>
              </a:defRPr>
            </a:lvl5pPr>
            <a:lvl6pPr marL="214637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6pPr>
            <a:lvl7pPr marL="253662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7pPr>
            <a:lvl8pPr marL="292687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8pPr>
            <a:lvl9pPr marL="331712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9pPr>
          </a:lstStyle>
          <a:p>
            <a:r>
              <a:rPr lang="en-US" dirty="0">
                <a:solidFill>
                  <a:schemeClr val="accent2"/>
                </a:solidFill>
              </a:rPr>
              <a:t>Start hiking the route from the car park</a:t>
            </a:r>
          </a:p>
        </p:txBody>
      </p:sp>
      <p:sp>
        <p:nvSpPr>
          <p:cNvPr id="17" name="conceptText1">
            <a:extLst>
              <a:ext uri="{FF2B5EF4-FFF2-40B4-BE49-F238E27FC236}">
                <a16:creationId xmlns:a16="http://schemas.microsoft.com/office/drawing/2014/main" id="{802852C5-FC8A-434A-8569-5BF8A21D165A}"/>
              </a:ext>
            </a:extLst>
          </p:cNvPr>
          <p:cNvSpPr txBox="1">
            <a:spLocks/>
          </p:cNvSpPr>
          <p:nvPr>
            <p:custDataLst>
              <p:tags r:id="rId12"/>
            </p:custDataLst>
          </p:nvPr>
        </p:nvSpPr>
        <p:spPr>
          <a:xfrm>
            <a:off x="3697362" y="3143710"/>
            <a:ext cx="2398638" cy="672103"/>
          </a:xfrm>
          <a:prstGeom prst="rect">
            <a:avLst/>
          </a:prstGeom>
          <a:solidFill>
            <a:srgbClr val="DCDCDC"/>
          </a:solidFill>
          <a:ln w="19050">
            <a:solidFill>
              <a:schemeClr val="tx1"/>
            </a:solidFill>
          </a:ln>
        </p:spPr>
        <p:txBody>
          <a:bodyPr vert="horz" lIns="36000" tIns="36000" rIns="36000" bIns="36000" rtlCol="0">
            <a:noAutofit/>
          </a:bodyPr>
          <a:lstStyle>
            <a:lvl1pPr marL="0" marR="0" indent="0"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None/>
              <a:tabLst/>
              <a:defRPr lang="de-DE" sz="1400" kern="1200" dirty="0" smtClean="0">
                <a:solidFill>
                  <a:schemeClr val="accent1"/>
                </a:solidFill>
                <a:latin typeface="+mn-lt"/>
                <a:ea typeface="+mn-ea"/>
                <a:cs typeface="Calibri" panose="020F0502020204030204" pitchFamily="34" charset="0"/>
              </a:defRPr>
            </a:lvl1pPr>
            <a:lvl2pPr marL="177800" marR="0" indent="-177800"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Char char=""/>
              <a:tabLst/>
              <a:defRPr lang="de-DE" sz="1400" kern="1200" baseline="0" dirty="0" smtClean="0">
                <a:solidFill>
                  <a:schemeClr val="accent1"/>
                </a:solidFill>
                <a:latin typeface="+mn-lt"/>
                <a:ea typeface="+mn-ea"/>
                <a:cs typeface="Calibri" panose="020F0502020204030204" pitchFamily="34" charset="0"/>
              </a:defRPr>
            </a:lvl2pPr>
            <a:lvl3pPr marL="361950" marR="0" indent="-184150"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Char char=""/>
              <a:tabLst/>
              <a:defRPr lang="de-DE" sz="1400" kern="1200" dirty="0" smtClean="0">
                <a:solidFill>
                  <a:schemeClr val="accent1"/>
                </a:solidFill>
                <a:latin typeface="+mn-lt"/>
                <a:ea typeface="+mn-ea"/>
                <a:cs typeface="Calibri" panose="020F0502020204030204" pitchFamily="34" charset="0"/>
              </a:defRPr>
            </a:lvl3pPr>
            <a:lvl4pPr marL="536575" marR="0" indent="-174625"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Char char=""/>
              <a:tabLst/>
              <a:defRPr lang="de-DE" sz="1400" kern="1200" dirty="0" smtClean="0">
                <a:solidFill>
                  <a:schemeClr val="accent1"/>
                </a:solidFill>
                <a:latin typeface="+mn-lt"/>
                <a:ea typeface="+mn-ea"/>
                <a:cs typeface="Calibri" panose="020F0502020204030204" pitchFamily="34" charset="0"/>
              </a:defRPr>
            </a:lvl4pPr>
            <a:lvl5pPr marL="719138" marR="0" indent="-184150" algn="l" defTabSz="780500" rtl="0" eaLnBrk="1" fontAlgn="auto" latinLnBrk="0" hangingPunct="1">
              <a:lnSpc>
                <a:spcPct val="100000"/>
              </a:lnSpc>
              <a:spcBef>
                <a:spcPts val="600"/>
              </a:spcBef>
              <a:spcAft>
                <a:spcPts val="0"/>
              </a:spcAft>
              <a:buClr>
                <a:schemeClr val="accent3"/>
              </a:buClr>
              <a:buSzTx/>
              <a:buFont typeface="Wingdings 2" panose="05020102010507070707" pitchFamily="18" charset="2"/>
              <a:buChar char=""/>
              <a:tabLst/>
              <a:defRPr sz="1400" kern="1200">
                <a:solidFill>
                  <a:schemeClr val="tx1"/>
                </a:solidFill>
                <a:latin typeface="+mn-lt"/>
                <a:ea typeface="+mn-ea"/>
                <a:cs typeface="+mn-cs"/>
              </a:defRPr>
            </a:lvl5pPr>
            <a:lvl6pPr marL="214637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6pPr>
            <a:lvl7pPr marL="253662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7pPr>
            <a:lvl8pPr marL="292687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8pPr>
            <a:lvl9pPr marL="331712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9pPr>
          </a:lstStyle>
          <a:p>
            <a:r>
              <a:rPr lang="en-US" dirty="0">
                <a:solidFill>
                  <a:schemeClr val="accent2"/>
                </a:solidFill>
              </a:rPr>
              <a:t>Receive location based information (e.g. best view, environment)</a:t>
            </a:r>
          </a:p>
        </p:txBody>
      </p:sp>
      <p:sp>
        <p:nvSpPr>
          <p:cNvPr id="18" name="conceptText1">
            <a:extLst>
              <a:ext uri="{FF2B5EF4-FFF2-40B4-BE49-F238E27FC236}">
                <a16:creationId xmlns:a16="http://schemas.microsoft.com/office/drawing/2014/main" id="{CB4B27FB-9B42-415D-9EA7-E2FFAD91314E}"/>
              </a:ext>
            </a:extLst>
          </p:cNvPr>
          <p:cNvSpPr txBox="1">
            <a:spLocks/>
          </p:cNvSpPr>
          <p:nvPr>
            <p:custDataLst>
              <p:tags r:id="rId13"/>
            </p:custDataLst>
          </p:nvPr>
        </p:nvSpPr>
        <p:spPr>
          <a:xfrm>
            <a:off x="3680146" y="5761838"/>
            <a:ext cx="5344079" cy="291042"/>
          </a:xfrm>
          <a:prstGeom prst="rect">
            <a:avLst/>
          </a:prstGeom>
          <a:solidFill>
            <a:srgbClr val="DCDCDC"/>
          </a:solidFill>
          <a:ln w="19050">
            <a:solidFill>
              <a:schemeClr val="tx1"/>
            </a:solidFill>
          </a:ln>
        </p:spPr>
        <p:txBody>
          <a:bodyPr vert="horz" lIns="36000" tIns="36000" rIns="36000" bIns="36000" rtlCol="0">
            <a:noAutofit/>
          </a:bodyPr>
          <a:lstStyle>
            <a:lvl1pPr marL="0" marR="0" indent="0"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None/>
              <a:tabLst/>
              <a:defRPr lang="de-DE" sz="1400" kern="1200" dirty="0" smtClean="0">
                <a:solidFill>
                  <a:schemeClr val="accent1"/>
                </a:solidFill>
                <a:latin typeface="+mn-lt"/>
                <a:ea typeface="+mn-ea"/>
                <a:cs typeface="Calibri" panose="020F0502020204030204" pitchFamily="34" charset="0"/>
              </a:defRPr>
            </a:lvl1pPr>
            <a:lvl2pPr marL="177800" marR="0" indent="-177800"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Char char=""/>
              <a:tabLst/>
              <a:defRPr lang="de-DE" sz="1400" kern="1200" baseline="0" dirty="0" smtClean="0">
                <a:solidFill>
                  <a:schemeClr val="accent1"/>
                </a:solidFill>
                <a:latin typeface="+mn-lt"/>
                <a:ea typeface="+mn-ea"/>
                <a:cs typeface="Calibri" panose="020F0502020204030204" pitchFamily="34" charset="0"/>
              </a:defRPr>
            </a:lvl2pPr>
            <a:lvl3pPr marL="361950" marR="0" indent="-184150"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Char char=""/>
              <a:tabLst/>
              <a:defRPr lang="de-DE" sz="1400" kern="1200" dirty="0" smtClean="0">
                <a:solidFill>
                  <a:schemeClr val="accent1"/>
                </a:solidFill>
                <a:latin typeface="+mn-lt"/>
                <a:ea typeface="+mn-ea"/>
                <a:cs typeface="Calibri" panose="020F0502020204030204" pitchFamily="34" charset="0"/>
              </a:defRPr>
            </a:lvl3pPr>
            <a:lvl4pPr marL="536575" marR="0" indent="-174625"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Char char=""/>
              <a:tabLst/>
              <a:defRPr lang="de-DE" sz="1400" kern="1200" dirty="0" smtClean="0">
                <a:solidFill>
                  <a:schemeClr val="accent1"/>
                </a:solidFill>
                <a:latin typeface="+mn-lt"/>
                <a:ea typeface="+mn-ea"/>
                <a:cs typeface="Calibri" panose="020F0502020204030204" pitchFamily="34" charset="0"/>
              </a:defRPr>
            </a:lvl4pPr>
            <a:lvl5pPr marL="719138" marR="0" indent="-184150" algn="l" defTabSz="780500" rtl="0" eaLnBrk="1" fontAlgn="auto" latinLnBrk="0" hangingPunct="1">
              <a:lnSpc>
                <a:spcPct val="100000"/>
              </a:lnSpc>
              <a:spcBef>
                <a:spcPts val="600"/>
              </a:spcBef>
              <a:spcAft>
                <a:spcPts val="0"/>
              </a:spcAft>
              <a:buClr>
                <a:schemeClr val="accent3"/>
              </a:buClr>
              <a:buSzTx/>
              <a:buFont typeface="Wingdings 2" panose="05020102010507070707" pitchFamily="18" charset="2"/>
              <a:buChar char=""/>
              <a:tabLst/>
              <a:defRPr sz="1400" kern="1200">
                <a:solidFill>
                  <a:schemeClr val="tx1"/>
                </a:solidFill>
                <a:latin typeface="+mn-lt"/>
                <a:ea typeface="+mn-ea"/>
                <a:cs typeface="+mn-cs"/>
              </a:defRPr>
            </a:lvl5pPr>
            <a:lvl6pPr marL="214637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6pPr>
            <a:lvl7pPr marL="253662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7pPr>
            <a:lvl8pPr marL="292687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8pPr>
            <a:lvl9pPr marL="331712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9pPr>
          </a:lstStyle>
          <a:p>
            <a:r>
              <a:rPr lang="en-US" dirty="0">
                <a:solidFill>
                  <a:schemeClr val="accent2"/>
                </a:solidFill>
              </a:rPr>
              <a:t>Info push: special offers from mountain huts</a:t>
            </a:r>
          </a:p>
        </p:txBody>
      </p:sp>
      <p:sp>
        <p:nvSpPr>
          <p:cNvPr id="19" name="conceptText1">
            <a:extLst>
              <a:ext uri="{FF2B5EF4-FFF2-40B4-BE49-F238E27FC236}">
                <a16:creationId xmlns:a16="http://schemas.microsoft.com/office/drawing/2014/main" id="{4F381869-8F08-4509-82E2-E6C3C842F7F3}"/>
              </a:ext>
            </a:extLst>
          </p:cNvPr>
          <p:cNvSpPr txBox="1">
            <a:spLocks/>
          </p:cNvSpPr>
          <p:nvPr>
            <p:custDataLst>
              <p:tags r:id="rId14"/>
            </p:custDataLst>
          </p:nvPr>
        </p:nvSpPr>
        <p:spPr>
          <a:xfrm>
            <a:off x="3680144" y="6541153"/>
            <a:ext cx="5344079" cy="248165"/>
          </a:xfrm>
          <a:prstGeom prst="rect">
            <a:avLst/>
          </a:prstGeom>
          <a:solidFill>
            <a:srgbClr val="DCDCDC"/>
          </a:solidFill>
          <a:ln w="19050">
            <a:solidFill>
              <a:schemeClr val="tx1"/>
            </a:solidFill>
          </a:ln>
        </p:spPr>
        <p:txBody>
          <a:bodyPr vert="horz" lIns="36000" tIns="36000" rIns="36000" bIns="36000" rtlCol="0">
            <a:noAutofit/>
          </a:bodyPr>
          <a:lstStyle>
            <a:lvl1pPr marL="0" marR="0" indent="0"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None/>
              <a:tabLst/>
              <a:defRPr lang="de-DE" sz="1400" kern="1200" dirty="0" smtClean="0">
                <a:solidFill>
                  <a:schemeClr val="accent1"/>
                </a:solidFill>
                <a:latin typeface="+mn-lt"/>
                <a:ea typeface="+mn-ea"/>
                <a:cs typeface="Calibri" panose="020F0502020204030204" pitchFamily="34" charset="0"/>
              </a:defRPr>
            </a:lvl1pPr>
            <a:lvl2pPr marL="177800" marR="0" indent="-177800"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Char char=""/>
              <a:tabLst/>
              <a:defRPr lang="de-DE" sz="1400" kern="1200" baseline="0" dirty="0" smtClean="0">
                <a:solidFill>
                  <a:schemeClr val="accent1"/>
                </a:solidFill>
                <a:latin typeface="+mn-lt"/>
                <a:ea typeface="+mn-ea"/>
                <a:cs typeface="Calibri" panose="020F0502020204030204" pitchFamily="34" charset="0"/>
              </a:defRPr>
            </a:lvl2pPr>
            <a:lvl3pPr marL="361950" marR="0" indent="-184150"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Char char=""/>
              <a:tabLst/>
              <a:defRPr lang="de-DE" sz="1400" kern="1200" dirty="0" smtClean="0">
                <a:solidFill>
                  <a:schemeClr val="accent1"/>
                </a:solidFill>
                <a:latin typeface="+mn-lt"/>
                <a:ea typeface="+mn-ea"/>
                <a:cs typeface="Calibri" panose="020F0502020204030204" pitchFamily="34" charset="0"/>
              </a:defRPr>
            </a:lvl3pPr>
            <a:lvl4pPr marL="536575" marR="0" indent="-174625"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Char char=""/>
              <a:tabLst/>
              <a:defRPr lang="de-DE" sz="1400" kern="1200" dirty="0" smtClean="0">
                <a:solidFill>
                  <a:schemeClr val="accent1"/>
                </a:solidFill>
                <a:latin typeface="+mn-lt"/>
                <a:ea typeface="+mn-ea"/>
                <a:cs typeface="Calibri" panose="020F0502020204030204" pitchFamily="34" charset="0"/>
              </a:defRPr>
            </a:lvl4pPr>
            <a:lvl5pPr marL="719138" marR="0" indent="-184150" algn="l" defTabSz="780500" rtl="0" eaLnBrk="1" fontAlgn="auto" latinLnBrk="0" hangingPunct="1">
              <a:lnSpc>
                <a:spcPct val="100000"/>
              </a:lnSpc>
              <a:spcBef>
                <a:spcPts val="600"/>
              </a:spcBef>
              <a:spcAft>
                <a:spcPts val="0"/>
              </a:spcAft>
              <a:buClr>
                <a:schemeClr val="accent3"/>
              </a:buClr>
              <a:buSzTx/>
              <a:buFont typeface="Wingdings 2" panose="05020102010507070707" pitchFamily="18" charset="2"/>
              <a:buChar char=""/>
              <a:tabLst/>
              <a:defRPr sz="1400" kern="1200">
                <a:solidFill>
                  <a:schemeClr val="tx1"/>
                </a:solidFill>
                <a:latin typeface="+mn-lt"/>
                <a:ea typeface="+mn-ea"/>
                <a:cs typeface="+mn-cs"/>
              </a:defRPr>
            </a:lvl5pPr>
            <a:lvl6pPr marL="214637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6pPr>
            <a:lvl7pPr marL="253662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7pPr>
            <a:lvl8pPr marL="292687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8pPr>
            <a:lvl9pPr marL="331712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9pPr>
          </a:lstStyle>
          <a:p>
            <a:r>
              <a:rPr lang="en-US" dirty="0">
                <a:solidFill>
                  <a:schemeClr val="accent2"/>
                </a:solidFill>
              </a:rPr>
              <a:t>Info push: warnings if the weather conditions change</a:t>
            </a:r>
          </a:p>
        </p:txBody>
      </p:sp>
      <p:sp>
        <p:nvSpPr>
          <p:cNvPr id="20" name="conceptText1">
            <a:extLst>
              <a:ext uri="{FF2B5EF4-FFF2-40B4-BE49-F238E27FC236}">
                <a16:creationId xmlns:a16="http://schemas.microsoft.com/office/drawing/2014/main" id="{103C3AA8-B447-49FE-8311-3EB16D4911D0}"/>
              </a:ext>
            </a:extLst>
          </p:cNvPr>
          <p:cNvSpPr txBox="1">
            <a:spLocks/>
          </p:cNvSpPr>
          <p:nvPr>
            <p:custDataLst>
              <p:tags r:id="rId15"/>
            </p:custDataLst>
          </p:nvPr>
        </p:nvSpPr>
        <p:spPr>
          <a:xfrm>
            <a:off x="3680146" y="4657888"/>
            <a:ext cx="5344079" cy="324307"/>
          </a:xfrm>
          <a:prstGeom prst="rect">
            <a:avLst/>
          </a:prstGeom>
          <a:solidFill>
            <a:srgbClr val="DCDCDC"/>
          </a:solidFill>
          <a:ln w="19050">
            <a:solidFill>
              <a:schemeClr val="tx1"/>
            </a:solidFill>
          </a:ln>
        </p:spPr>
        <p:txBody>
          <a:bodyPr vert="horz" lIns="36000" tIns="36000" rIns="36000" bIns="36000" rtlCol="0">
            <a:noAutofit/>
          </a:bodyPr>
          <a:lstStyle>
            <a:lvl1pPr marL="0" marR="0" indent="0"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None/>
              <a:tabLst/>
              <a:defRPr lang="de-DE" sz="1400" kern="1200" dirty="0" smtClean="0">
                <a:solidFill>
                  <a:schemeClr val="accent1"/>
                </a:solidFill>
                <a:latin typeface="+mn-lt"/>
                <a:ea typeface="+mn-ea"/>
                <a:cs typeface="Calibri" panose="020F0502020204030204" pitchFamily="34" charset="0"/>
              </a:defRPr>
            </a:lvl1pPr>
            <a:lvl2pPr marL="177800" marR="0" indent="-177800"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Char char=""/>
              <a:tabLst/>
              <a:defRPr lang="de-DE" sz="1400" kern="1200" baseline="0" dirty="0" smtClean="0">
                <a:solidFill>
                  <a:schemeClr val="accent1"/>
                </a:solidFill>
                <a:latin typeface="+mn-lt"/>
                <a:ea typeface="+mn-ea"/>
                <a:cs typeface="Calibri" panose="020F0502020204030204" pitchFamily="34" charset="0"/>
              </a:defRPr>
            </a:lvl2pPr>
            <a:lvl3pPr marL="361950" marR="0" indent="-184150"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Char char=""/>
              <a:tabLst/>
              <a:defRPr lang="de-DE" sz="1400" kern="1200" dirty="0" smtClean="0">
                <a:solidFill>
                  <a:schemeClr val="accent1"/>
                </a:solidFill>
                <a:latin typeface="+mn-lt"/>
                <a:ea typeface="+mn-ea"/>
                <a:cs typeface="Calibri" panose="020F0502020204030204" pitchFamily="34" charset="0"/>
              </a:defRPr>
            </a:lvl3pPr>
            <a:lvl4pPr marL="536575" marR="0" indent="-174625"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Char char=""/>
              <a:tabLst/>
              <a:defRPr lang="de-DE" sz="1400" kern="1200" dirty="0" smtClean="0">
                <a:solidFill>
                  <a:schemeClr val="accent1"/>
                </a:solidFill>
                <a:latin typeface="+mn-lt"/>
                <a:ea typeface="+mn-ea"/>
                <a:cs typeface="Calibri" panose="020F0502020204030204" pitchFamily="34" charset="0"/>
              </a:defRPr>
            </a:lvl4pPr>
            <a:lvl5pPr marL="719138" marR="0" indent="-184150" algn="l" defTabSz="780500" rtl="0" eaLnBrk="1" fontAlgn="auto" latinLnBrk="0" hangingPunct="1">
              <a:lnSpc>
                <a:spcPct val="100000"/>
              </a:lnSpc>
              <a:spcBef>
                <a:spcPts val="600"/>
              </a:spcBef>
              <a:spcAft>
                <a:spcPts val="0"/>
              </a:spcAft>
              <a:buClr>
                <a:schemeClr val="accent3"/>
              </a:buClr>
              <a:buSzTx/>
              <a:buFont typeface="Wingdings 2" panose="05020102010507070707" pitchFamily="18" charset="2"/>
              <a:buChar char=""/>
              <a:tabLst/>
              <a:defRPr sz="1400" kern="1200">
                <a:solidFill>
                  <a:schemeClr val="tx1"/>
                </a:solidFill>
                <a:latin typeface="+mn-lt"/>
                <a:ea typeface="+mn-ea"/>
                <a:cs typeface="+mn-cs"/>
              </a:defRPr>
            </a:lvl5pPr>
            <a:lvl6pPr marL="214637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6pPr>
            <a:lvl7pPr marL="253662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7pPr>
            <a:lvl8pPr marL="292687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8pPr>
            <a:lvl9pPr marL="331712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9pPr>
          </a:lstStyle>
          <a:p>
            <a:r>
              <a:rPr lang="en-US" dirty="0">
                <a:solidFill>
                  <a:schemeClr val="accent2"/>
                </a:solidFill>
              </a:rPr>
              <a:t>Take and post pictures through the hiking experience</a:t>
            </a:r>
          </a:p>
        </p:txBody>
      </p:sp>
      <p:sp>
        <p:nvSpPr>
          <p:cNvPr id="21" name="conceptText1">
            <a:extLst>
              <a:ext uri="{FF2B5EF4-FFF2-40B4-BE49-F238E27FC236}">
                <a16:creationId xmlns:a16="http://schemas.microsoft.com/office/drawing/2014/main" id="{AA698445-387B-4798-B69C-E70CC3E1D194}"/>
              </a:ext>
            </a:extLst>
          </p:cNvPr>
          <p:cNvSpPr txBox="1">
            <a:spLocks/>
          </p:cNvSpPr>
          <p:nvPr>
            <p:custDataLst>
              <p:tags r:id="rId16"/>
            </p:custDataLst>
          </p:nvPr>
        </p:nvSpPr>
        <p:spPr>
          <a:xfrm>
            <a:off x="3697362" y="2749485"/>
            <a:ext cx="2398638" cy="307787"/>
          </a:xfrm>
          <a:prstGeom prst="rect">
            <a:avLst/>
          </a:prstGeom>
          <a:solidFill>
            <a:srgbClr val="DCDCDC"/>
          </a:solidFill>
          <a:ln w="19050">
            <a:solidFill>
              <a:schemeClr val="tx1"/>
            </a:solidFill>
          </a:ln>
        </p:spPr>
        <p:txBody>
          <a:bodyPr vert="horz" lIns="36000" tIns="36000" rIns="36000" bIns="36000" rtlCol="0">
            <a:noAutofit/>
          </a:bodyPr>
          <a:lstStyle>
            <a:lvl1pPr marL="0" marR="0" indent="0"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None/>
              <a:tabLst/>
              <a:defRPr lang="de-DE" sz="1400" kern="1200" dirty="0" smtClean="0">
                <a:solidFill>
                  <a:schemeClr val="accent1"/>
                </a:solidFill>
                <a:latin typeface="+mn-lt"/>
                <a:ea typeface="+mn-ea"/>
                <a:cs typeface="Calibri" panose="020F0502020204030204" pitchFamily="34" charset="0"/>
              </a:defRPr>
            </a:lvl1pPr>
            <a:lvl2pPr marL="177800" marR="0" indent="-177800"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Char char=""/>
              <a:tabLst/>
              <a:defRPr lang="de-DE" sz="1400" kern="1200" baseline="0" dirty="0" smtClean="0">
                <a:solidFill>
                  <a:schemeClr val="accent1"/>
                </a:solidFill>
                <a:latin typeface="+mn-lt"/>
                <a:ea typeface="+mn-ea"/>
                <a:cs typeface="Calibri" panose="020F0502020204030204" pitchFamily="34" charset="0"/>
              </a:defRPr>
            </a:lvl2pPr>
            <a:lvl3pPr marL="361950" marR="0" indent="-184150"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Char char=""/>
              <a:tabLst/>
              <a:defRPr lang="de-DE" sz="1400" kern="1200" dirty="0" smtClean="0">
                <a:solidFill>
                  <a:schemeClr val="accent1"/>
                </a:solidFill>
                <a:latin typeface="+mn-lt"/>
                <a:ea typeface="+mn-ea"/>
                <a:cs typeface="Calibri" panose="020F0502020204030204" pitchFamily="34" charset="0"/>
              </a:defRPr>
            </a:lvl3pPr>
            <a:lvl4pPr marL="536575" marR="0" indent="-174625"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Char char=""/>
              <a:tabLst/>
              <a:defRPr lang="de-DE" sz="1400" kern="1200" dirty="0" smtClean="0">
                <a:solidFill>
                  <a:schemeClr val="accent1"/>
                </a:solidFill>
                <a:latin typeface="+mn-lt"/>
                <a:ea typeface="+mn-ea"/>
                <a:cs typeface="Calibri" panose="020F0502020204030204" pitchFamily="34" charset="0"/>
              </a:defRPr>
            </a:lvl4pPr>
            <a:lvl5pPr marL="719138" marR="0" indent="-184150" algn="l" defTabSz="780500" rtl="0" eaLnBrk="1" fontAlgn="auto" latinLnBrk="0" hangingPunct="1">
              <a:lnSpc>
                <a:spcPct val="100000"/>
              </a:lnSpc>
              <a:spcBef>
                <a:spcPts val="600"/>
              </a:spcBef>
              <a:spcAft>
                <a:spcPts val="0"/>
              </a:spcAft>
              <a:buClr>
                <a:schemeClr val="accent3"/>
              </a:buClr>
              <a:buSzTx/>
              <a:buFont typeface="Wingdings 2" panose="05020102010507070707" pitchFamily="18" charset="2"/>
              <a:buChar char=""/>
              <a:tabLst/>
              <a:defRPr sz="1400" kern="1200">
                <a:solidFill>
                  <a:schemeClr val="tx1"/>
                </a:solidFill>
                <a:latin typeface="+mn-lt"/>
                <a:ea typeface="+mn-ea"/>
                <a:cs typeface="+mn-cs"/>
              </a:defRPr>
            </a:lvl5pPr>
            <a:lvl6pPr marL="214637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6pPr>
            <a:lvl7pPr marL="253662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7pPr>
            <a:lvl8pPr marL="292687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8pPr>
            <a:lvl9pPr marL="331712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9pPr>
          </a:lstStyle>
          <a:p>
            <a:r>
              <a:rPr lang="en-US" dirty="0">
                <a:solidFill>
                  <a:schemeClr val="accent2"/>
                </a:solidFill>
              </a:rPr>
              <a:t>Guided tour through the trail</a:t>
            </a:r>
          </a:p>
        </p:txBody>
      </p:sp>
      <p:sp>
        <p:nvSpPr>
          <p:cNvPr id="23" name="conceptText1">
            <a:extLst>
              <a:ext uri="{FF2B5EF4-FFF2-40B4-BE49-F238E27FC236}">
                <a16:creationId xmlns:a16="http://schemas.microsoft.com/office/drawing/2014/main" id="{EE4AB900-5995-4AEF-A097-7B6435776581}"/>
              </a:ext>
            </a:extLst>
          </p:cNvPr>
          <p:cNvSpPr txBox="1">
            <a:spLocks/>
          </p:cNvSpPr>
          <p:nvPr>
            <p:custDataLst>
              <p:tags r:id="rId17"/>
            </p:custDataLst>
          </p:nvPr>
        </p:nvSpPr>
        <p:spPr>
          <a:xfrm>
            <a:off x="9614630" y="5761838"/>
            <a:ext cx="2398638" cy="516488"/>
          </a:xfrm>
          <a:prstGeom prst="rect">
            <a:avLst/>
          </a:prstGeom>
          <a:solidFill>
            <a:srgbClr val="DCDCDC"/>
          </a:solidFill>
          <a:ln w="19050">
            <a:solidFill>
              <a:schemeClr val="tx1"/>
            </a:solidFill>
          </a:ln>
        </p:spPr>
        <p:txBody>
          <a:bodyPr vert="horz" lIns="36000" tIns="36000" rIns="36000" bIns="36000" rtlCol="0">
            <a:noAutofit/>
          </a:bodyPr>
          <a:lstStyle>
            <a:lvl1pPr marL="0" marR="0" indent="0"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None/>
              <a:tabLst/>
              <a:defRPr lang="de-DE" sz="1400" kern="1200" dirty="0" smtClean="0">
                <a:solidFill>
                  <a:schemeClr val="accent1"/>
                </a:solidFill>
                <a:latin typeface="+mn-lt"/>
                <a:ea typeface="+mn-ea"/>
                <a:cs typeface="Calibri" panose="020F0502020204030204" pitchFamily="34" charset="0"/>
              </a:defRPr>
            </a:lvl1pPr>
            <a:lvl2pPr marL="177800" marR="0" indent="-177800"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Char char=""/>
              <a:tabLst/>
              <a:defRPr lang="de-DE" sz="1400" kern="1200" baseline="0" dirty="0" smtClean="0">
                <a:solidFill>
                  <a:schemeClr val="accent1"/>
                </a:solidFill>
                <a:latin typeface="+mn-lt"/>
                <a:ea typeface="+mn-ea"/>
                <a:cs typeface="Calibri" panose="020F0502020204030204" pitchFamily="34" charset="0"/>
              </a:defRPr>
            </a:lvl2pPr>
            <a:lvl3pPr marL="361950" marR="0" indent="-184150"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Char char=""/>
              <a:tabLst/>
              <a:defRPr lang="de-DE" sz="1400" kern="1200" dirty="0" smtClean="0">
                <a:solidFill>
                  <a:schemeClr val="accent1"/>
                </a:solidFill>
                <a:latin typeface="+mn-lt"/>
                <a:ea typeface="+mn-ea"/>
                <a:cs typeface="Calibri" panose="020F0502020204030204" pitchFamily="34" charset="0"/>
              </a:defRPr>
            </a:lvl3pPr>
            <a:lvl4pPr marL="536575" marR="0" indent="-174625"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Char char=""/>
              <a:tabLst/>
              <a:defRPr lang="de-DE" sz="1400" kern="1200" dirty="0" smtClean="0">
                <a:solidFill>
                  <a:schemeClr val="accent1"/>
                </a:solidFill>
                <a:latin typeface="+mn-lt"/>
                <a:ea typeface="+mn-ea"/>
                <a:cs typeface="Calibri" panose="020F0502020204030204" pitchFamily="34" charset="0"/>
              </a:defRPr>
            </a:lvl4pPr>
            <a:lvl5pPr marL="719138" marR="0" indent="-184150" algn="l" defTabSz="780500" rtl="0" eaLnBrk="1" fontAlgn="auto" latinLnBrk="0" hangingPunct="1">
              <a:lnSpc>
                <a:spcPct val="100000"/>
              </a:lnSpc>
              <a:spcBef>
                <a:spcPts val="600"/>
              </a:spcBef>
              <a:spcAft>
                <a:spcPts val="0"/>
              </a:spcAft>
              <a:buClr>
                <a:schemeClr val="accent3"/>
              </a:buClr>
              <a:buSzTx/>
              <a:buFont typeface="Wingdings 2" panose="05020102010507070707" pitchFamily="18" charset="2"/>
              <a:buChar char=""/>
              <a:tabLst/>
              <a:defRPr sz="1400" kern="1200">
                <a:solidFill>
                  <a:schemeClr val="tx1"/>
                </a:solidFill>
                <a:latin typeface="+mn-lt"/>
                <a:ea typeface="+mn-ea"/>
                <a:cs typeface="+mn-cs"/>
              </a:defRPr>
            </a:lvl5pPr>
            <a:lvl6pPr marL="214637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6pPr>
            <a:lvl7pPr marL="253662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7pPr>
            <a:lvl8pPr marL="292687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8pPr>
            <a:lvl9pPr marL="331712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9pPr>
          </a:lstStyle>
          <a:p>
            <a:r>
              <a:rPr lang="en-US" dirty="0">
                <a:solidFill>
                  <a:schemeClr val="accent2"/>
                </a:solidFill>
              </a:rPr>
              <a:t>If needed adjust the trail to the personal conditions</a:t>
            </a:r>
          </a:p>
        </p:txBody>
      </p:sp>
      <p:sp>
        <p:nvSpPr>
          <p:cNvPr id="24" name="conceptText1">
            <a:extLst>
              <a:ext uri="{FF2B5EF4-FFF2-40B4-BE49-F238E27FC236}">
                <a16:creationId xmlns:a16="http://schemas.microsoft.com/office/drawing/2014/main" id="{B54C0D44-59A5-44E4-B0C5-B72D2E2C63AA}"/>
              </a:ext>
            </a:extLst>
          </p:cNvPr>
          <p:cNvSpPr txBox="1">
            <a:spLocks/>
          </p:cNvSpPr>
          <p:nvPr>
            <p:custDataLst>
              <p:tags r:id="rId18"/>
            </p:custDataLst>
          </p:nvPr>
        </p:nvSpPr>
        <p:spPr>
          <a:xfrm>
            <a:off x="3697362" y="5069332"/>
            <a:ext cx="5344079" cy="251100"/>
          </a:xfrm>
          <a:prstGeom prst="rect">
            <a:avLst/>
          </a:prstGeom>
          <a:solidFill>
            <a:srgbClr val="DCDCDC"/>
          </a:solidFill>
          <a:ln w="19050">
            <a:solidFill>
              <a:schemeClr val="tx1"/>
            </a:solidFill>
          </a:ln>
        </p:spPr>
        <p:txBody>
          <a:bodyPr vert="horz" lIns="36000" tIns="36000" rIns="36000" bIns="36000" rtlCol="0">
            <a:noAutofit/>
          </a:bodyPr>
          <a:lstStyle>
            <a:lvl1pPr marL="0" marR="0" indent="0"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None/>
              <a:tabLst/>
              <a:defRPr lang="de-DE" sz="1400" kern="1200" dirty="0" smtClean="0">
                <a:solidFill>
                  <a:schemeClr val="accent1"/>
                </a:solidFill>
                <a:latin typeface="+mn-lt"/>
                <a:ea typeface="+mn-ea"/>
                <a:cs typeface="Calibri" panose="020F0502020204030204" pitchFamily="34" charset="0"/>
              </a:defRPr>
            </a:lvl1pPr>
            <a:lvl2pPr marL="177800" marR="0" indent="-177800"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Char char=""/>
              <a:tabLst/>
              <a:defRPr lang="de-DE" sz="1400" kern="1200" baseline="0" dirty="0" smtClean="0">
                <a:solidFill>
                  <a:schemeClr val="accent1"/>
                </a:solidFill>
                <a:latin typeface="+mn-lt"/>
                <a:ea typeface="+mn-ea"/>
                <a:cs typeface="Calibri" panose="020F0502020204030204" pitchFamily="34" charset="0"/>
              </a:defRPr>
            </a:lvl2pPr>
            <a:lvl3pPr marL="361950" marR="0" indent="-184150"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Char char=""/>
              <a:tabLst/>
              <a:defRPr lang="de-DE" sz="1400" kern="1200" dirty="0" smtClean="0">
                <a:solidFill>
                  <a:schemeClr val="accent1"/>
                </a:solidFill>
                <a:latin typeface="+mn-lt"/>
                <a:ea typeface="+mn-ea"/>
                <a:cs typeface="Calibri" panose="020F0502020204030204" pitchFamily="34" charset="0"/>
              </a:defRPr>
            </a:lvl3pPr>
            <a:lvl4pPr marL="536575" marR="0" indent="-174625"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Char char=""/>
              <a:tabLst/>
              <a:defRPr lang="de-DE" sz="1400" kern="1200" dirty="0" smtClean="0">
                <a:solidFill>
                  <a:schemeClr val="accent1"/>
                </a:solidFill>
                <a:latin typeface="+mn-lt"/>
                <a:ea typeface="+mn-ea"/>
                <a:cs typeface="Calibri" panose="020F0502020204030204" pitchFamily="34" charset="0"/>
              </a:defRPr>
            </a:lvl4pPr>
            <a:lvl5pPr marL="719138" marR="0" indent="-184150" algn="l" defTabSz="780500" rtl="0" eaLnBrk="1" fontAlgn="auto" latinLnBrk="0" hangingPunct="1">
              <a:lnSpc>
                <a:spcPct val="100000"/>
              </a:lnSpc>
              <a:spcBef>
                <a:spcPts val="600"/>
              </a:spcBef>
              <a:spcAft>
                <a:spcPts val="0"/>
              </a:spcAft>
              <a:buClr>
                <a:schemeClr val="accent3"/>
              </a:buClr>
              <a:buSzTx/>
              <a:buFont typeface="Wingdings 2" panose="05020102010507070707" pitchFamily="18" charset="2"/>
              <a:buChar char=""/>
              <a:tabLst/>
              <a:defRPr sz="1400" kern="1200">
                <a:solidFill>
                  <a:schemeClr val="tx1"/>
                </a:solidFill>
                <a:latin typeface="+mn-lt"/>
                <a:ea typeface="+mn-ea"/>
                <a:cs typeface="+mn-cs"/>
              </a:defRPr>
            </a:lvl5pPr>
            <a:lvl6pPr marL="214637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6pPr>
            <a:lvl7pPr marL="253662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7pPr>
            <a:lvl8pPr marL="292687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8pPr>
            <a:lvl9pPr marL="331712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9pPr>
          </a:lstStyle>
          <a:p>
            <a:r>
              <a:rPr lang="en-US" dirty="0">
                <a:solidFill>
                  <a:schemeClr val="accent2"/>
                </a:solidFill>
              </a:rPr>
              <a:t>Rate the viewpoints</a:t>
            </a:r>
          </a:p>
        </p:txBody>
      </p:sp>
      <p:sp>
        <p:nvSpPr>
          <p:cNvPr id="25" name="conceptText1">
            <a:extLst>
              <a:ext uri="{FF2B5EF4-FFF2-40B4-BE49-F238E27FC236}">
                <a16:creationId xmlns:a16="http://schemas.microsoft.com/office/drawing/2014/main" id="{904A69AD-5C22-4DC4-A772-861F5B4083A2}"/>
              </a:ext>
            </a:extLst>
          </p:cNvPr>
          <p:cNvSpPr txBox="1">
            <a:spLocks/>
          </p:cNvSpPr>
          <p:nvPr>
            <p:custDataLst>
              <p:tags r:id="rId19"/>
            </p:custDataLst>
          </p:nvPr>
        </p:nvSpPr>
        <p:spPr>
          <a:xfrm>
            <a:off x="3680145" y="6147854"/>
            <a:ext cx="5344079" cy="276288"/>
          </a:xfrm>
          <a:prstGeom prst="rect">
            <a:avLst/>
          </a:prstGeom>
          <a:solidFill>
            <a:srgbClr val="DCDCDC"/>
          </a:solidFill>
          <a:ln w="19050">
            <a:solidFill>
              <a:schemeClr val="tx1"/>
            </a:solidFill>
          </a:ln>
        </p:spPr>
        <p:txBody>
          <a:bodyPr vert="horz" lIns="36000" tIns="36000" rIns="36000" bIns="36000" rtlCol="0">
            <a:noAutofit/>
          </a:bodyPr>
          <a:lstStyle>
            <a:lvl1pPr marL="0" marR="0" indent="0"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None/>
              <a:tabLst/>
              <a:defRPr lang="de-DE" sz="1400" kern="1200" dirty="0" smtClean="0">
                <a:solidFill>
                  <a:schemeClr val="accent1"/>
                </a:solidFill>
                <a:latin typeface="+mn-lt"/>
                <a:ea typeface="+mn-ea"/>
                <a:cs typeface="Calibri" panose="020F0502020204030204" pitchFamily="34" charset="0"/>
              </a:defRPr>
            </a:lvl1pPr>
            <a:lvl2pPr marL="177800" marR="0" indent="-177800"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Char char=""/>
              <a:tabLst/>
              <a:defRPr lang="de-DE" sz="1400" kern="1200" baseline="0" dirty="0" smtClean="0">
                <a:solidFill>
                  <a:schemeClr val="accent1"/>
                </a:solidFill>
                <a:latin typeface="+mn-lt"/>
                <a:ea typeface="+mn-ea"/>
                <a:cs typeface="Calibri" panose="020F0502020204030204" pitchFamily="34" charset="0"/>
              </a:defRPr>
            </a:lvl2pPr>
            <a:lvl3pPr marL="361950" marR="0" indent="-184150"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Char char=""/>
              <a:tabLst/>
              <a:defRPr lang="de-DE" sz="1400" kern="1200" dirty="0" smtClean="0">
                <a:solidFill>
                  <a:schemeClr val="accent1"/>
                </a:solidFill>
                <a:latin typeface="+mn-lt"/>
                <a:ea typeface="+mn-ea"/>
                <a:cs typeface="Calibri" panose="020F0502020204030204" pitchFamily="34" charset="0"/>
              </a:defRPr>
            </a:lvl3pPr>
            <a:lvl4pPr marL="536575" marR="0" indent="-174625"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Char char=""/>
              <a:tabLst/>
              <a:defRPr lang="de-DE" sz="1400" kern="1200" dirty="0" smtClean="0">
                <a:solidFill>
                  <a:schemeClr val="accent1"/>
                </a:solidFill>
                <a:latin typeface="+mn-lt"/>
                <a:ea typeface="+mn-ea"/>
                <a:cs typeface="Calibri" panose="020F0502020204030204" pitchFamily="34" charset="0"/>
              </a:defRPr>
            </a:lvl4pPr>
            <a:lvl5pPr marL="719138" marR="0" indent="-184150" algn="l" defTabSz="780500" rtl="0" eaLnBrk="1" fontAlgn="auto" latinLnBrk="0" hangingPunct="1">
              <a:lnSpc>
                <a:spcPct val="100000"/>
              </a:lnSpc>
              <a:spcBef>
                <a:spcPts val="600"/>
              </a:spcBef>
              <a:spcAft>
                <a:spcPts val="0"/>
              </a:spcAft>
              <a:buClr>
                <a:schemeClr val="accent3"/>
              </a:buClr>
              <a:buSzTx/>
              <a:buFont typeface="Wingdings 2" panose="05020102010507070707" pitchFamily="18" charset="2"/>
              <a:buChar char=""/>
              <a:tabLst/>
              <a:defRPr sz="1400" kern="1200">
                <a:solidFill>
                  <a:schemeClr val="tx1"/>
                </a:solidFill>
                <a:latin typeface="+mn-lt"/>
                <a:ea typeface="+mn-ea"/>
                <a:cs typeface="+mn-cs"/>
              </a:defRPr>
            </a:lvl5pPr>
            <a:lvl6pPr marL="214637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6pPr>
            <a:lvl7pPr marL="253662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7pPr>
            <a:lvl8pPr marL="292687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8pPr>
            <a:lvl9pPr marL="331712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9pPr>
          </a:lstStyle>
          <a:p>
            <a:r>
              <a:rPr lang="en-US" dirty="0">
                <a:solidFill>
                  <a:schemeClr val="accent2"/>
                </a:solidFill>
              </a:rPr>
              <a:t>Rate the lunch place</a:t>
            </a:r>
          </a:p>
        </p:txBody>
      </p:sp>
      <p:sp>
        <p:nvSpPr>
          <p:cNvPr id="28" name="conceptText1">
            <a:extLst>
              <a:ext uri="{FF2B5EF4-FFF2-40B4-BE49-F238E27FC236}">
                <a16:creationId xmlns:a16="http://schemas.microsoft.com/office/drawing/2014/main" id="{CE30FE44-8AAF-4214-8125-37A9D108C78B}"/>
              </a:ext>
            </a:extLst>
          </p:cNvPr>
          <p:cNvSpPr txBox="1">
            <a:spLocks/>
          </p:cNvSpPr>
          <p:nvPr>
            <p:custDataLst>
              <p:tags r:id="rId20"/>
            </p:custDataLst>
          </p:nvPr>
        </p:nvSpPr>
        <p:spPr>
          <a:xfrm>
            <a:off x="9614630" y="5054284"/>
            <a:ext cx="2398638" cy="488050"/>
          </a:xfrm>
          <a:prstGeom prst="rect">
            <a:avLst/>
          </a:prstGeom>
          <a:solidFill>
            <a:srgbClr val="DCDCDC"/>
          </a:solidFill>
          <a:ln w="19050">
            <a:solidFill>
              <a:schemeClr val="tx1"/>
            </a:solidFill>
          </a:ln>
        </p:spPr>
        <p:txBody>
          <a:bodyPr vert="horz" lIns="36000" tIns="36000" rIns="36000" bIns="36000" rtlCol="0">
            <a:noAutofit/>
          </a:bodyPr>
          <a:lstStyle>
            <a:lvl1pPr marL="0" marR="0" indent="0"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None/>
              <a:tabLst/>
              <a:defRPr lang="de-DE" sz="1400" kern="1200" dirty="0" smtClean="0">
                <a:solidFill>
                  <a:schemeClr val="accent1"/>
                </a:solidFill>
                <a:latin typeface="+mn-lt"/>
                <a:ea typeface="+mn-ea"/>
                <a:cs typeface="Calibri" panose="020F0502020204030204" pitchFamily="34" charset="0"/>
              </a:defRPr>
            </a:lvl1pPr>
            <a:lvl2pPr marL="177800" marR="0" indent="-177800"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Char char=""/>
              <a:tabLst/>
              <a:defRPr lang="de-DE" sz="1400" kern="1200" baseline="0" dirty="0" smtClean="0">
                <a:solidFill>
                  <a:schemeClr val="accent1"/>
                </a:solidFill>
                <a:latin typeface="+mn-lt"/>
                <a:ea typeface="+mn-ea"/>
                <a:cs typeface="Calibri" panose="020F0502020204030204" pitchFamily="34" charset="0"/>
              </a:defRPr>
            </a:lvl2pPr>
            <a:lvl3pPr marL="361950" marR="0" indent="-184150"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Char char=""/>
              <a:tabLst/>
              <a:defRPr lang="de-DE" sz="1400" kern="1200" dirty="0" smtClean="0">
                <a:solidFill>
                  <a:schemeClr val="accent1"/>
                </a:solidFill>
                <a:latin typeface="+mn-lt"/>
                <a:ea typeface="+mn-ea"/>
                <a:cs typeface="Calibri" panose="020F0502020204030204" pitchFamily="34" charset="0"/>
              </a:defRPr>
            </a:lvl3pPr>
            <a:lvl4pPr marL="536575" marR="0" indent="-174625"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Char char=""/>
              <a:tabLst/>
              <a:defRPr lang="de-DE" sz="1400" kern="1200" dirty="0" smtClean="0">
                <a:solidFill>
                  <a:schemeClr val="accent1"/>
                </a:solidFill>
                <a:latin typeface="+mn-lt"/>
                <a:ea typeface="+mn-ea"/>
                <a:cs typeface="Calibri" panose="020F0502020204030204" pitchFamily="34" charset="0"/>
              </a:defRPr>
            </a:lvl4pPr>
            <a:lvl5pPr marL="719138" marR="0" indent="-184150" algn="l" defTabSz="780500" rtl="0" eaLnBrk="1" fontAlgn="auto" latinLnBrk="0" hangingPunct="1">
              <a:lnSpc>
                <a:spcPct val="100000"/>
              </a:lnSpc>
              <a:spcBef>
                <a:spcPts val="600"/>
              </a:spcBef>
              <a:spcAft>
                <a:spcPts val="0"/>
              </a:spcAft>
              <a:buClr>
                <a:schemeClr val="accent3"/>
              </a:buClr>
              <a:buSzTx/>
              <a:buFont typeface="Wingdings 2" panose="05020102010507070707" pitchFamily="18" charset="2"/>
              <a:buChar char=""/>
              <a:tabLst/>
              <a:defRPr sz="1400" kern="1200">
                <a:solidFill>
                  <a:schemeClr val="tx1"/>
                </a:solidFill>
                <a:latin typeface="+mn-lt"/>
                <a:ea typeface="+mn-ea"/>
                <a:cs typeface="+mn-cs"/>
              </a:defRPr>
            </a:lvl5pPr>
            <a:lvl6pPr marL="214637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6pPr>
            <a:lvl7pPr marL="253662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7pPr>
            <a:lvl8pPr marL="292687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8pPr>
            <a:lvl9pPr marL="331712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9pPr>
          </a:lstStyle>
          <a:p>
            <a:r>
              <a:rPr lang="en-US" dirty="0">
                <a:solidFill>
                  <a:schemeClr val="accent2"/>
                </a:solidFill>
              </a:rPr>
              <a:t>Rate the hiking trail (standard 5 star rating system)</a:t>
            </a:r>
          </a:p>
        </p:txBody>
      </p:sp>
      <p:sp>
        <p:nvSpPr>
          <p:cNvPr id="29" name="conceptText1">
            <a:extLst>
              <a:ext uri="{FF2B5EF4-FFF2-40B4-BE49-F238E27FC236}">
                <a16:creationId xmlns:a16="http://schemas.microsoft.com/office/drawing/2014/main" id="{E34FEBED-FD7B-46A7-A5D7-C75A750BE940}"/>
              </a:ext>
            </a:extLst>
          </p:cNvPr>
          <p:cNvSpPr txBox="1">
            <a:spLocks/>
          </p:cNvSpPr>
          <p:nvPr>
            <p:custDataLst>
              <p:tags r:id="rId21"/>
            </p:custDataLst>
          </p:nvPr>
        </p:nvSpPr>
        <p:spPr>
          <a:xfrm>
            <a:off x="9571029" y="2199729"/>
            <a:ext cx="2398638" cy="515173"/>
          </a:xfrm>
          <a:prstGeom prst="rect">
            <a:avLst/>
          </a:prstGeom>
          <a:solidFill>
            <a:srgbClr val="DCDCDC"/>
          </a:solidFill>
          <a:ln w="19050">
            <a:solidFill>
              <a:schemeClr val="tx1"/>
            </a:solidFill>
          </a:ln>
        </p:spPr>
        <p:txBody>
          <a:bodyPr vert="horz" lIns="36000" tIns="36000" rIns="36000" bIns="36000" rtlCol="0">
            <a:noAutofit/>
          </a:bodyPr>
          <a:lstStyle>
            <a:lvl1pPr marL="0" marR="0" indent="0"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None/>
              <a:tabLst/>
              <a:defRPr lang="de-DE" sz="1400" kern="1200" dirty="0" smtClean="0">
                <a:solidFill>
                  <a:schemeClr val="accent1"/>
                </a:solidFill>
                <a:latin typeface="+mn-lt"/>
                <a:ea typeface="+mn-ea"/>
                <a:cs typeface="Calibri" panose="020F0502020204030204" pitchFamily="34" charset="0"/>
              </a:defRPr>
            </a:lvl1pPr>
            <a:lvl2pPr marL="177800" marR="0" indent="-177800"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Char char=""/>
              <a:tabLst/>
              <a:defRPr lang="de-DE" sz="1400" kern="1200" baseline="0" dirty="0" smtClean="0">
                <a:solidFill>
                  <a:schemeClr val="accent1"/>
                </a:solidFill>
                <a:latin typeface="+mn-lt"/>
                <a:ea typeface="+mn-ea"/>
                <a:cs typeface="Calibri" panose="020F0502020204030204" pitchFamily="34" charset="0"/>
              </a:defRPr>
            </a:lvl2pPr>
            <a:lvl3pPr marL="361950" marR="0" indent="-184150"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Char char=""/>
              <a:tabLst/>
              <a:defRPr lang="de-DE" sz="1400" kern="1200" dirty="0" smtClean="0">
                <a:solidFill>
                  <a:schemeClr val="accent1"/>
                </a:solidFill>
                <a:latin typeface="+mn-lt"/>
                <a:ea typeface="+mn-ea"/>
                <a:cs typeface="Calibri" panose="020F0502020204030204" pitchFamily="34" charset="0"/>
              </a:defRPr>
            </a:lvl3pPr>
            <a:lvl4pPr marL="536575" marR="0" indent="-174625"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Char char=""/>
              <a:tabLst/>
              <a:defRPr lang="de-DE" sz="1400" kern="1200" dirty="0" smtClean="0">
                <a:solidFill>
                  <a:schemeClr val="accent1"/>
                </a:solidFill>
                <a:latin typeface="+mn-lt"/>
                <a:ea typeface="+mn-ea"/>
                <a:cs typeface="Calibri" panose="020F0502020204030204" pitchFamily="34" charset="0"/>
              </a:defRPr>
            </a:lvl4pPr>
            <a:lvl5pPr marL="719138" marR="0" indent="-184150" algn="l" defTabSz="780500" rtl="0" eaLnBrk="1" fontAlgn="auto" latinLnBrk="0" hangingPunct="1">
              <a:lnSpc>
                <a:spcPct val="100000"/>
              </a:lnSpc>
              <a:spcBef>
                <a:spcPts val="600"/>
              </a:spcBef>
              <a:spcAft>
                <a:spcPts val="0"/>
              </a:spcAft>
              <a:buClr>
                <a:schemeClr val="accent3"/>
              </a:buClr>
              <a:buSzTx/>
              <a:buFont typeface="Wingdings 2" panose="05020102010507070707" pitchFamily="18" charset="2"/>
              <a:buChar char=""/>
              <a:tabLst/>
              <a:defRPr sz="1400" kern="1200">
                <a:solidFill>
                  <a:schemeClr val="tx1"/>
                </a:solidFill>
                <a:latin typeface="+mn-lt"/>
                <a:ea typeface="+mn-ea"/>
                <a:cs typeface="+mn-cs"/>
              </a:defRPr>
            </a:lvl5pPr>
            <a:lvl6pPr marL="214637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6pPr>
            <a:lvl7pPr marL="253662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7pPr>
            <a:lvl8pPr marL="292687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8pPr>
            <a:lvl9pPr marL="331712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9pPr>
          </a:lstStyle>
          <a:p>
            <a:r>
              <a:rPr lang="en-US" dirty="0">
                <a:solidFill>
                  <a:schemeClr val="accent2"/>
                </a:solidFill>
              </a:rPr>
              <a:t>Share the experience via social media after the hike</a:t>
            </a:r>
          </a:p>
        </p:txBody>
      </p:sp>
      <p:sp>
        <p:nvSpPr>
          <p:cNvPr id="30" name="conceptText1">
            <a:extLst>
              <a:ext uri="{FF2B5EF4-FFF2-40B4-BE49-F238E27FC236}">
                <a16:creationId xmlns:a16="http://schemas.microsoft.com/office/drawing/2014/main" id="{A80C44D0-CC10-4896-9E14-B3F5866C5A41}"/>
              </a:ext>
            </a:extLst>
          </p:cNvPr>
          <p:cNvSpPr txBox="1">
            <a:spLocks/>
          </p:cNvSpPr>
          <p:nvPr>
            <p:custDataLst>
              <p:tags r:id="rId22"/>
            </p:custDataLst>
          </p:nvPr>
        </p:nvSpPr>
        <p:spPr>
          <a:xfrm>
            <a:off x="9623034" y="4651294"/>
            <a:ext cx="2398638" cy="283894"/>
          </a:xfrm>
          <a:prstGeom prst="rect">
            <a:avLst/>
          </a:prstGeom>
          <a:solidFill>
            <a:srgbClr val="DCDCDC"/>
          </a:solidFill>
          <a:ln w="19050">
            <a:solidFill>
              <a:schemeClr val="tx1"/>
            </a:solidFill>
          </a:ln>
        </p:spPr>
        <p:txBody>
          <a:bodyPr vert="horz" lIns="36000" tIns="36000" rIns="36000" bIns="36000" rtlCol="0">
            <a:noAutofit/>
          </a:bodyPr>
          <a:lstStyle>
            <a:lvl1pPr marL="0" marR="0" indent="0"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None/>
              <a:tabLst/>
              <a:defRPr lang="de-DE" sz="1400" kern="1200" dirty="0" smtClean="0">
                <a:solidFill>
                  <a:schemeClr val="accent1"/>
                </a:solidFill>
                <a:latin typeface="+mn-lt"/>
                <a:ea typeface="+mn-ea"/>
                <a:cs typeface="Calibri" panose="020F0502020204030204" pitchFamily="34" charset="0"/>
              </a:defRPr>
            </a:lvl1pPr>
            <a:lvl2pPr marL="177800" marR="0" indent="-177800"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Char char=""/>
              <a:tabLst/>
              <a:defRPr lang="de-DE" sz="1400" kern="1200" baseline="0" dirty="0" smtClean="0">
                <a:solidFill>
                  <a:schemeClr val="accent1"/>
                </a:solidFill>
                <a:latin typeface="+mn-lt"/>
                <a:ea typeface="+mn-ea"/>
                <a:cs typeface="Calibri" panose="020F0502020204030204" pitchFamily="34" charset="0"/>
              </a:defRPr>
            </a:lvl2pPr>
            <a:lvl3pPr marL="361950" marR="0" indent="-184150"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Char char=""/>
              <a:tabLst/>
              <a:defRPr lang="de-DE" sz="1400" kern="1200" dirty="0" smtClean="0">
                <a:solidFill>
                  <a:schemeClr val="accent1"/>
                </a:solidFill>
                <a:latin typeface="+mn-lt"/>
                <a:ea typeface="+mn-ea"/>
                <a:cs typeface="Calibri" panose="020F0502020204030204" pitchFamily="34" charset="0"/>
              </a:defRPr>
            </a:lvl3pPr>
            <a:lvl4pPr marL="536575" marR="0" indent="-174625"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Char char=""/>
              <a:tabLst/>
              <a:defRPr lang="de-DE" sz="1400" kern="1200" dirty="0" smtClean="0">
                <a:solidFill>
                  <a:schemeClr val="accent1"/>
                </a:solidFill>
                <a:latin typeface="+mn-lt"/>
                <a:ea typeface="+mn-ea"/>
                <a:cs typeface="Calibri" panose="020F0502020204030204" pitchFamily="34" charset="0"/>
              </a:defRPr>
            </a:lvl4pPr>
            <a:lvl5pPr marL="719138" marR="0" indent="-184150" algn="l" defTabSz="780500" rtl="0" eaLnBrk="1" fontAlgn="auto" latinLnBrk="0" hangingPunct="1">
              <a:lnSpc>
                <a:spcPct val="100000"/>
              </a:lnSpc>
              <a:spcBef>
                <a:spcPts val="600"/>
              </a:spcBef>
              <a:spcAft>
                <a:spcPts val="0"/>
              </a:spcAft>
              <a:buClr>
                <a:schemeClr val="accent3"/>
              </a:buClr>
              <a:buSzTx/>
              <a:buFont typeface="Wingdings 2" panose="05020102010507070707" pitchFamily="18" charset="2"/>
              <a:buChar char=""/>
              <a:tabLst/>
              <a:defRPr sz="1400" kern="1200">
                <a:solidFill>
                  <a:schemeClr val="tx1"/>
                </a:solidFill>
                <a:latin typeface="+mn-lt"/>
                <a:ea typeface="+mn-ea"/>
                <a:cs typeface="+mn-cs"/>
              </a:defRPr>
            </a:lvl5pPr>
            <a:lvl6pPr marL="214637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6pPr>
            <a:lvl7pPr marL="253662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7pPr>
            <a:lvl8pPr marL="292687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8pPr>
            <a:lvl9pPr marL="331712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9pPr>
          </a:lstStyle>
          <a:p>
            <a:r>
              <a:rPr lang="en-US" dirty="0">
                <a:solidFill>
                  <a:schemeClr val="accent2"/>
                </a:solidFill>
              </a:rPr>
              <a:t>Give a extended feedback</a:t>
            </a:r>
          </a:p>
        </p:txBody>
      </p:sp>
      <p:cxnSp>
        <p:nvCxnSpPr>
          <p:cNvPr id="31" name="Gerader Verbinder 30">
            <a:extLst>
              <a:ext uri="{FF2B5EF4-FFF2-40B4-BE49-F238E27FC236}">
                <a16:creationId xmlns:a16="http://schemas.microsoft.com/office/drawing/2014/main" id="{D5646DD0-70F3-40C0-8B6D-8F7C8AB48A42}"/>
              </a:ext>
            </a:extLst>
          </p:cNvPr>
          <p:cNvCxnSpPr>
            <a:cxnSpLocks/>
          </p:cNvCxnSpPr>
          <p:nvPr/>
        </p:nvCxnSpPr>
        <p:spPr>
          <a:xfrm>
            <a:off x="0" y="4533606"/>
            <a:ext cx="12192000" cy="0"/>
          </a:xfrm>
          <a:prstGeom prst="line">
            <a:avLst/>
          </a:prstGeom>
          <a:ln w="28575" cmpd="sng">
            <a:solidFill>
              <a:schemeClr val="accent6"/>
            </a:solidFill>
            <a:prstDash val="solid"/>
          </a:ln>
        </p:spPr>
        <p:style>
          <a:lnRef idx="1">
            <a:schemeClr val="accent1"/>
          </a:lnRef>
          <a:fillRef idx="0">
            <a:schemeClr val="accent1"/>
          </a:fillRef>
          <a:effectRef idx="0">
            <a:schemeClr val="accent1"/>
          </a:effectRef>
          <a:fontRef idx="minor">
            <a:schemeClr val="tx1"/>
          </a:fontRef>
        </p:style>
      </p:cxnSp>
      <p:sp>
        <p:nvSpPr>
          <p:cNvPr id="32" name="conceptText1">
            <a:extLst>
              <a:ext uri="{FF2B5EF4-FFF2-40B4-BE49-F238E27FC236}">
                <a16:creationId xmlns:a16="http://schemas.microsoft.com/office/drawing/2014/main" id="{8436067D-17C4-477C-8571-7D3C5F7A27F3}"/>
              </a:ext>
            </a:extLst>
          </p:cNvPr>
          <p:cNvSpPr txBox="1">
            <a:spLocks/>
          </p:cNvSpPr>
          <p:nvPr>
            <p:custDataLst>
              <p:tags r:id="rId23"/>
            </p:custDataLst>
          </p:nvPr>
        </p:nvSpPr>
        <p:spPr>
          <a:xfrm rot="16200000">
            <a:off x="-272056" y="3105484"/>
            <a:ext cx="986219" cy="426937"/>
          </a:xfrm>
          <a:prstGeom prst="rect">
            <a:avLst/>
          </a:prstGeom>
        </p:spPr>
        <p:txBody>
          <a:bodyPr vert="horz" lIns="0" tIns="36000" rIns="0" bIns="0" rtlCol="0" anchor="ctr">
            <a:noAutofit/>
          </a:bodyPr>
          <a:lstStyle>
            <a:lvl1pPr marL="0" marR="0" indent="0"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None/>
              <a:tabLst/>
              <a:defRPr lang="de-DE" sz="1400" kern="1200" dirty="0" smtClean="0">
                <a:solidFill>
                  <a:schemeClr val="accent1"/>
                </a:solidFill>
                <a:latin typeface="+mn-lt"/>
                <a:ea typeface="+mn-ea"/>
                <a:cs typeface="Calibri" panose="020F0502020204030204" pitchFamily="34" charset="0"/>
              </a:defRPr>
            </a:lvl1pPr>
            <a:lvl2pPr marL="177800" marR="0" indent="-177800"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Char char=""/>
              <a:tabLst/>
              <a:defRPr lang="de-DE" sz="1400" kern="1200" baseline="0" dirty="0" smtClean="0">
                <a:solidFill>
                  <a:schemeClr val="accent1"/>
                </a:solidFill>
                <a:latin typeface="+mn-lt"/>
                <a:ea typeface="+mn-ea"/>
                <a:cs typeface="Calibri" panose="020F0502020204030204" pitchFamily="34" charset="0"/>
              </a:defRPr>
            </a:lvl2pPr>
            <a:lvl3pPr marL="361950" marR="0" indent="-184150"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Char char=""/>
              <a:tabLst/>
              <a:defRPr lang="de-DE" sz="1400" kern="1200" dirty="0" smtClean="0">
                <a:solidFill>
                  <a:schemeClr val="accent1"/>
                </a:solidFill>
                <a:latin typeface="+mn-lt"/>
                <a:ea typeface="+mn-ea"/>
                <a:cs typeface="Calibri" panose="020F0502020204030204" pitchFamily="34" charset="0"/>
              </a:defRPr>
            </a:lvl3pPr>
            <a:lvl4pPr marL="536575" marR="0" indent="-174625"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Char char=""/>
              <a:tabLst/>
              <a:defRPr lang="de-DE" sz="1400" kern="1200" dirty="0" smtClean="0">
                <a:solidFill>
                  <a:schemeClr val="accent1"/>
                </a:solidFill>
                <a:latin typeface="+mn-lt"/>
                <a:ea typeface="+mn-ea"/>
                <a:cs typeface="Calibri" panose="020F0502020204030204" pitchFamily="34" charset="0"/>
              </a:defRPr>
            </a:lvl4pPr>
            <a:lvl5pPr marL="719138" marR="0" indent="-184150" algn="l" defTabSz="780500" rtl="0" eaLnBrk="1" fontAlgn="auto" latinLnBrk="0" hangingPunct="1">
              <a:lnSpc>
                <a:spcPct val="100000"/>
              </a:lnSpc>
              <a:spcBef>
                <a:spcPts val="600"/>
              </a:spcBef>
              <a:spcAft>
                <a:spcPts val="0"/>
              </a:spcAft>
              <a:buClr>
                <a:schemeClr val="accent3"/>
              </a:buClr>
              <a:buSzTx/>
              <a:buFont typeface="Wingdings 2" panose="05020102010507070707" pitchFamily="18" charset="2"/>
              <a:buChar char=""/>
              <a:tabLst/>
              <a:defRPr sz="1400" kern="1200">
                <a:solidFill>
                  <a:schemeClr val="tx1"/>
                </a:solidFill>
                <a:latin typeface="+mn-lt"/>
                <a:ea typeface="+mn-ea"/>
                <a:cs typeface="+mn-cs"/>
              </a:defRPr>
            </a:lvl5pPr>
            <a:lvl6pPr marL="214637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6pPr>
            <a:lvl7pPr marL="253662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7pPr>
            <a:lvl8pPr marL="292687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8pPr>
            <a:lvl9pPr marL="331712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9pPr>
          </a:lstStyle>
          <a:p>
            <a:pPr algn="ctr"/>
            <a:r>
              <a:rPr lang="en-US" b="1" dirty="0">
                <a:solidFill>
                  <a:schemeClr val="accent6"/>
                </a:solidFill>
              </a:rPr>
              <a:t>MVP</a:t>
            </a:r>
          </a:p>
        </p:txBody>
      </p:sp>
      <p:sp>
        <p:nvSpPr>
          <p:cNvPr id="33" name="conceptText1">
            <a:extLst>
              <a:ext uri="{FF2B5EF4-FFF2-40B4-BE49-F238E27FC236}">
                <a16:creationId xmlns:a16="http://schemas.microsoft.com/office/drawing/2014/main" id="{E5B96C9C-3CC6-4B7E-A1D0-C00550BC472B}"/>
              </a:ext>
            </a:extLst>
          </p:cNvPr>
          <p:cNvSpPr txBox="1">
            <a:spLocks/>
          </p:cNvSpPr>
          <p:nvPr>
            <p:custDataLst>
              <p:tags r:id="rId24"/>
            </p:custDataLst>
          </p:nvPr>
        </p:nvSpPr>
        <p:spPr>
          <a:xfrm rot="16200000">
            <a:off x="-295478" y="4939879"/>
            <a:ext cx="986219" cy="426937"/>
          </a:xfrm>
          <a:prstGeom prst="rect">
            <a:avLst/>
          </a:prstGeom>
        </p:spPr>
        <p:txBody>
          <a:bodyPr vert="horz" lIns="0" tIns="36000" rIns="0" bIns="0" rtlCol="0" anchor="ctr">
            <a:noAutofit/>
          </a:bodyPr>
          <a:lstStyle>
            <a:lvl1pPr marL="0" marR="0" indent="0"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None/>
              <a:tabLst/>
              <a:defRPr lang="de-DE" sz="1400" kern="1200" dirty="0" smtClean="0">
                <a:solidFill>
                  <a:schemeClr val="accent1"/>
                </a:solidFill>
                <a:latin typeface="+mn-lt"/>
                <a:ea typeface="+mn-ea"/>
                <a:cs typeface="Calibri" panose="020F0502020204030204" pitchFamily="34" charset="0"/>
              </a:defRPr>
            </a:lvl1pPr>
            <a:lvl2pPr marL="177800" marR="0" indent="-177800"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Char char=""/>
              <a:tabLst/>
              <a:defRPr lang="de-DE" sz="1400" kern="1200" baseline="0" dirty="0" smtClean="0">
                <a:solidFill>
                  <a:schemeClr val="accent1"/>
                </a:solidFill>
                <a:latin typeface="+mn-lt"/>
                <a:ea typeface="+mn-ea"/>
                <a:cs typeface="Calibri" panose="020F0502020204030204" pitchFamily="34" charset="0"/>
              </a:defRPr>
            </a:lvl2pPr>
            <a:lvl3pPr marL="361950" marR="0" indent="-184150"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Char char=""/>
              <a:tabLst/>
              <a:defRPr lang="de-DE" sz="1400" kern="1200" dirty="0" smtClean="0">
                <a:solidFill>
                  <a:schemeClr val="accent1"/>
                </a:solidFill>
                <a:latin typeface="+mn-lt"/>
                <a:ea typeface="+mn-ea"/>
                <a:cs typeface="Calibri" panose="020F0502020204030204" pitchFamily="34" charset="0"/>
              </a:defRPr>
            </a:lvl3pPr>
            <a:lvl4pPr marL="536575" marR="0" indent="-174625"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Char char=""/>
              <a:tabLst/>
              <a:defRPr lang="de-DE" sz="1400" kern="1200" dirty="0" smtClean="0">
                <a:solidFill>
                  <a:schemeClr val="accent1"/>
                </a:solidFill>
                <a:latin typeface="+mn-lt"/>
                <a:ea typeface="+mn-ea"/>
                <a:cs typeface="Calibri" panose="020F0502020204030204" pitchFamily="34" charset="0"/>
              </a:defRPr>
            </a:lvl4pPr>
            <a:lvl5pPr marL="719138" marR="0" indent="-184150" algn="l" defTabSz="780500" rtl="0" eaLnBrk="1" fontAlgn="auto" latinLnBrk="0" hangingPunct="1">
              <a:lnSpc>
                <a:spcPct val="100000"/>
              </a:lnSpc>
              <a:spcBef>
                <a:spcPts val="600"/>
              </a:spcBef>
              <a:spcAft>
                <a:spcPts val="0"/>
              </a:spcAft>
              <a:buClr>
                <a:schemeClr val="accent3"/>
              </a:buClr>
              <a:buSzTx/>
              <a:buFont typeface="Wingdings 2" panose="05020102010507070707" pitchFamily="18" charset="2"/>
              <a:buChar char=""/>
              <a:tabLst/>
              <a:defRPr sz="1400" kern="1200">
                <a:solidFill>
                  <a:schemeClr val="tx1"/>
                </a:solidFill>
                <a:latin typeface="+mn-lt"/>
                <a:ea typeface="+mn-ea"/>
                <a:cs typeface="+mn-cs"/>
              </a:defRPr>
            </a:lvl5pPr>
            <a:lvl6pPr marL="214637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6pPr>
            <a:lvl7pPr marL="253662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7pPr>
            <a:lvl8pPr marL="292687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8pPr>
            <a:lvl9pPr marL="331712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9pPr>
          </a:lstStyle>
          <a:p>
            <a:pPr algn="ctr"/>
            <a:r>
              <a:rPr lang="en-US" b="1" dirty="0">
                <a:solidFill>
                  <a:schemeClr val="accent6"/>
                </a:solidFill>
              </a:rPr>
              <a:t>Release 1</a:t>
            </a:r>
          </a:p>
        </p:txBody>
      </p:sp>
      <p:sp>
        <p:nvSpPr>
          <p:cNvPr id="34" name="conceptText1">
            <a:extLst>
              <a:ext uri="{FF2B5EF4-FFF2-40B4-BE49-F238E27FC236}">
                <a16:creationId xmlns:a16="http://schemas.microsoft.com/office/drawing/2014/main" id="{573FDC34-04DA-47D3-B8F0-DEEC18E1C5DD}"/>
              </a:ext>
            </a:extLst>
          </p:cNvPr>
          <p:cNvSpPr txBox="1">
            <a:spLocks/>
          </p:cNvSpPr>
          <p:nvPr>
            <p:custDataLst>
              <p:tags r:id="rId25"/>
            </p:custDataLst>
          </p:nvPr>
        </p:nvSpPr>
        <p:spPr>
          <a:xfrm rot="16200000">
            <a:off x="-322828" y="6151422"/>
            <a:ext cx="986219" cy="426937"/>
          </a:xfrm>
          <a:prstGeom prst="rect">
            <a:avLst/>
          </a:prstGeom>
        </p:spPr>
        <p:txBody>
          <a:bodyPr vert="horz" lIns="0" tIns="36000" rIns="0" bIns="0" rtlCol="0" anchor="ctr">
            <a:noAutofit/>
          </a:bodyPr>
          <a:lstStyle>
            <a:lvl1pPr marL="0" marR="0" indent="0"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None/>
              <a:tabLst/>
              <a:defRPr lang="de-DE" sz="1400" kern="1200" dirty="0" smtClean="0">
                <a:solidFill>
                  <a:schemeClr val="accent1"/>
                </a:solidFill>
                <a:latin typeface="+mn-lt"/>
                <a:ea typeface="+mn-ea"/>
                <a:cs typeface="Calibri" panose="020F0502020204030204" pitchFamily="34" charset="0"/>
              </a:defRPr>
            </a:lvl1pPr>
            <a:lvl2pPr marL="177800" marR="0" indent="-177800"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Char char=""/>
              <a:tabLst/>
              <a:defRPr lang="de-DE" sz="1400" kern="1200" baseline="0" dirty="0" smtClean="0">
                <a:solidFill>
                  <a:schemeClr val="accent1"/>
                </a:solidFill>
                <a:latin typeface="+mn-lt"/>
                <a:ea typeface="+mn-ea"/>
                <a:cs typeface="Calibri" panose="020F0502020204030204" pitchFamily="34" charset="0"/>
              </a:defRPr>
            </a:lvl2pPr>
            <a:lvl3pPr marL="361950" marR="0" indent="-184150"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Char char=""/>
              <a:tabLst/>
              <a:defRPr lang="de-DE" sz="1400" kern="1200" dirty="0" smtClean="0">
                <a:solidFill>
                  <a:schemeClr val="accent1"/>
                </a:solidFill>
                <a:latin typeface="+mn-lt"/>
                <a:ea typeface="+mn-ea"/>
                <a:cs typeface="Calibri" panose="020F0502020204030204" pitchFamily="34" charset="0"/>
              </a:defRPr>
            </a:lvl3pPr>
            <a:lvl4pPr marL="536575" marR="0" indent="-174625"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Char char=""/>
              <a:tabLst/>
              <a:defRPr lang="de-DE" sz="1400" kern="1200" dirty="0" smtClean="0">
                <a:solidFill>
                  <a:schemeClr val="accent1"/>
                </a:solidFill>
                <a:latin typeface="+mn-lt"/>
                <a:ea typeface="+mn-ea"/>
                <a:cs typeface="Calibri" panose="020F0502020204030204" pitchFamily="34" charset="0"/>
              </a:defRPr>
            </a:lvl4pPr>
            <a:lvl5pPr marL="719138" marR="0" indent="-184150" algn="l" defTabSz="780500" rtl="0" eaLnBrk="1" fontAlgn="auto" latinLnBrk="0" hangingPunct="1">
              <a:lnSpc>
                <a:spcPct val="100000"/>
              </a:lnSpc>
              <a:spcBef>
                <a:spcPts val="600"/>
              </a:spcBef>
              <a:spcAft>
                <a:spcPts val="0"/>
              </a:spcAft>
              <a:buClr>
                <a:schemeClr val="accent3"/>
              </a:buClr>
              <a:buSzTx/>
              <a:buFont typeface="Wingdings 2" panose="05020102010507070707" pitchFamily="18" charset="2"/>
              <a:buChar char=""/>
              <a:tabLst/>
              <a:defRPr sz="1400" kern="1200">
                <a:solidFill>
                  <a:schemeClr val="tx1"/>
                </a:solidFill>
                <a:latin typeface="+mn-lt"/>
                <a:ea typeface="+mn-ea"/>
                <a:cs typeface="+mn-cs"/>
              </a:defRPr>
            </a:lvl5pPr>
            <a:lvl6pPr marL="214637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6pPr>
            <a:lvl7pPr marL="253662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7pPr>
            <a:lvl8pPr marL="292687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8pPr>
            <a:lvl9pPr marL="331712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9pPr>
          </a:lstStyle>
          <a:p>
            <a:pPr algn="ctr"/>
            <a:r>
              <a:rPr lang="en-US" b="1" dirty="0">
                <a:solidFill>
                  <a:schemeClr val="accent6"/>
                </a:solidFill>
              </a:rPr>
              <a:t>Release 2</a:t>
            </a:r>
          </a:p>
        </p:txBody>
      </p:sp>
      <p:sp>
        <p:nvSpPr>
          <p:cNvPr id="35" name="conceptText1">
            <a:extLst>
              <a:ext uri="{FF2B5EF4-FFF2-40B4-BE49-F238E27FC236}">
                <a16:creationId xmlns:a16="http://schemas.microsoft.com/office/drawing/2014/main" id="{B4F9840C-87BA-4BE1-9145-10251CBAA21C}"/>
              </a:ext>
            </a:extLst>
          </p:cNvPr>
          <p:cNvSpPr txBox="1">
            <a:spLocks/>
          </p:cNvSpPr>
          <p:nvPr>
            <p:custDataLst>
              <p:tags r:id="rId26"/>
            </p:custDataLst>
          </p:nvPr>
        </p:nvSpPr>
        <p:spPr>
          <a:xfrm>
            <a:off x="734706" y="5731621"/>
            <a:ext cx="2398638" cy="478403"/>
          </a:xfrm>
          <a:prstGeom prst="rect">
            <a:avLst/>
          </a:prstGeom>
          <a:solidFill>
            <a:srgbClr val="DCDCDC"/>
          </a:solidFill>
          <a:ln w="19050">
            <a:solidFill>
              <a:schemeClr val="tx1"/>
            </a:solidFill>
          </a:ln>
        </p:spPr>
        <p:txBody>
          <a:bodyPr vert="horz" lIns="36000" tIns="36000" rIns="36000" bIns="36000" rtlCol="0">
            <a:noAutofit/>
          </a:bodyPr>
          <a:lstStyle>
            <a:lvl1pPr marL="0" marR="0" indent="0"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None/>
              <a:tabLst/>
              <a:defRPr lang="de-DE" sz="1400" kern="1200" dirty="0" smtClean="0">
                <a:solidFill>
                  <a:schemeClr val="accent1"/>
                </a:solidFill>
                <a:latin typeface="+mn-lt"/>
                <a:ea typeface="+mn-ea"/>
                <a:cs typeface="Calibri" panose="020F0502020204030204" pitchFamily="34" charset="0"/>
              </a:defRPr>
            </a:lvl1pPr>
            <a:lvl2pPr marL="177800" marR="0" indent="-177800"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Char char=""/>
              <a:tabLst/>
              <a:defRPr lang="de-DE" sz="1400" kern="1200" baseline="0" dirty="0" smtClean="0">
                <a:solidFill>
                  <a:schemeClr val="accent1"/>
                </a:solidFill>
                <a:latin typeface="+mn-lt"/>
                <a:ea typeface="+mn-ea"/>
                <a:cs typeface="Calibri" panose="020F0502020204030204" pitchFamily="34" charset="0"/>
              </a:defRPr>
            </a:lvl2pPr>
            <a:lvl3pPr marL="361950" marR="0" indent="-184150"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Char char=""/>
              <a:tabLst/>
              <a:defRPr lang="de-DE" sz="1400" kern="1200" dirty="0" smtClean="0">
                <a:solidFill>
                  <a:schemeClr val="accent1"/>
                </a:solidFill>
                <a:latin typeface="+mn-lt"/>
                <a:ea typeface="+mn-ea"/>
                <a:cs typeface="Calibri" panose="020F0502020204030204" pitchFamily="34" charset="0"/>
              </a:defRPr>
            </a:lvl3pPr>
            <a:lvl4pPr marL="536575" marR="0" indent="-174625"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Char char=""/>
              <a:tabLst/>
              <a:defRPr lang="de-DE" sz="1400" kern="1200" dirty="0" smtClean="0">
                <a:solidFill>
                  <a:schemeClr val="accent1"/>
                </a:solidFill>
                <a:latin typeface="+mn-lt"/>
                <a:ea typeface="+mn-ea"/>
                <a:cs typeface="Calibri" panose="020F0502020204030204" pitchFamily="34" charset="0"/>
              </a:defRPr>
            </a:lvl4pPr>
            <a:lvl5pPr marL="719138" marR="0" indent="-184150" algn="l" defTabSz="780500" rtl="0" eaLnBrk="1" fontAlgn="auto" latinLnBrk="0" hangingPunct="1">
              <a:lnSpc>
                <a:spcPct val="100000"/>
              </a:lnSpc>
              <a:spcBef>
                <a:spcPts val="600"/>
              </a:spcBef>
              <a:spcAft>
                <a:spcPts val="0"/>
              </a:spcAft>
              <a:buClr>
                <a:schemeClr val="accent3"/>
              </a:buClr>
              <a:buSzTx/>
              <a:buFont typeface="Wingdings 2" panose="05020102010507070707" pitchFamily="18" charset="2"/>
              <a:buChar char=""/>
              <a:tabLst/>
              <a:defRPr sz="1400" kern="1200">
                <a:solidFill>
                  <a:schemeClr val="tx1"/>
                </a:solidFill>
                <a:latin typeface="+mn-lt"/>
                <a:ea typeface="+mn-ea"/>
                <a:cs typeface="+mn-cs"/>
              </a:defRPr>
            </a:lvl5pPr>
            <a:lvl6pPr marL="214637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6pPr>
            <a:lvl7pPr marL="253662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7pPr>
            <a:lvl8pPr marL="292687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8pPr>
            <a:lvl9pPr marL="331712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9pPr>
          </a:lstStyle>
          <a:p>
            <a:r>
              <a:rPr lang="en-US" dirty="0">
                <a:solidFill>
                  <a:schemeClr val="accent2"/>
                </a:solidFill>
              </a:rPr>
              <a:t>Personal preference: Fitness program</a:t>
            </a:r>
          </a:p>
        </p:txBody>
      </p:sp>
      <p:sp>
        <p:nvSpPr>
          <p:cNvPr id="36" name="conceptText1">
            <a:extLst>
              <a:ext uri="{FF2B5EF4-FFF2-40B4-BE49-F238E27FC236}">
                <a16:creationId xmlns:a16="http://schemas.microsoft.com/office/drawing/2014/main" id="{489C4191-6CE6-4027-8C12-BF4EA386A02F}"/>
              </a:ext>
            </a:extLst>
          </p:cNvPr>
          <p:cNvSpPr txBox="1">
            <a:spLocks/>
          </p:cNvSpPr>
          <p:nvPr>
            <p:custDataLst>
              <p:tags r:id="rId27"/>
            </p:custDataLst>
          </p:nvPr>
        </p:nvSpPr>
        <p:spPr>
          <a:xfrm>
            <a:off x="734706" y="6285252"/>
            <a:ext cx="2398638" cy="277780"/>
          </a:xfrm>
          <a:prstGeom prst="rect">
            <a:avLst/>
          </a:prstGeom>
          <a:solidFill>
            <a:srgbClr val="DCDCDC"/>
          </a:solidFill>
          <a:ln w="19050">
            <a:solidFill>
              <a:schemeClr val="tx1"/>
            </a:solidFill>
          </a:ln>
        </p:spPr>
        <p:txBody>
          <a:bodyPr vert="horz" lIns="36000" tIns="36000" rIns="36000" bIns="36000" rtlCol="0">
            <a:noAutofit/>
          </a:bodyPr>
          <a:lstStyle>
            <a:lvl1pPr marL="0" marR="0" indent="0"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None/>
              <a:tabLst/>
              <a:defRPr lang="de-DE" sz="1400" kern="1200" dirty="0" smtClean="0">
                <a:solidFill>
                  <a:schemeClr val="accent1"/>
                </a:solidFill>
                <a:latin typeface="+mn-lt"/>
                <a:ea typeface="+mn-ea"/>
                <a:cs typeface="Calibri" panose="020F0502020204030204" pitchFamily="34" charset="0"/>
              </a:defRPr>
            </a:lvl1pPr>
            <a:lvl2pPr marL="177800" marR="0" indent="-177800"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Char char=""/>
              <a:tabLst/>
              <a:defRPr lang="de-DE" sz="1400" kern="1200" baseline="0" dirty="0" smtClean="0">
                <a:solidFill>
                  <a:schemeClr val="accent1"/>
                </a:solidFill>
                <a:latin typeface="+mn-lt"/>
                <a:ea typeface="+mn-ea"/>
                <a:cs typeface="Calibri" panose="020F0502020204030204" pitchFamily="34" charset="0"/>
              </a:defRPr>
            </a:lvl2pPr>
            <a:lvl3pPr marL="361950" marR="0" indent="-184150"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Char char=""/>
              <a:tabLst/>
              <a:defRPr lang="de-DE" sz="1400" kern="1200" dirty="0" smtClean="0">
                <a:solidFill>
                  <a:schemeClr val="accent1"/>
                </a:solidFill>
                <a:latin typeface="+mn-lt"/>
                <a:ea typeface="+mn-ea"/>
                <a:cs typeface="Calibri" panose="020F0502020204030204" pitchFamily="34" charset="0"/>
              </a:defRPr>
            </a:lvl3pPr>
            <a:lvl4pPr marL="536575" marR="0" indent="-174625"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Char char=""/>
              <a:tabLst/>
              <a:defRPr lang="de-DE" sz="1400" kern="1200" dirty="0" smtClean="0">
                <a:solidFill>
                  <a:schemeClr val="accent1"/>
                </a:solidFill>
                <a:latin typeface="+mn-lt"/>
                <a:ea typeface="+mn-ea"/>
                <a:cs typeface="Calibri" panose="020F0502020204030204" pitchFamily="34" charset="0"/>
              </a:defRPr>
            </a:lvl4pPr>
            <a:lvl5pPr marL="719138" marR="0" indent="-184150" algn="l" defTabSz="780500" rtl="0" eaLnBrk="1" fontAlgn="auto" latinLnBrk="0" hangingPunct="1">
              <a:lnSpc>
                <a:spcPct val="100000"/>
              </a:lnSpc>
              <a:spcBef>
                <a:spcPts val="600"/>
              </a:spcBef>
              <a:spcAft>
                <a:spcPts val="0"/>
              </a:spcAft>
              <a:buClr>
                <a:schemeClr val="accent3"/>
              </a:buClr>
              <a:buSzTx/>
              <a:buFont typeface="Wingdings 2" panose="05020102010507070707" pitchFamily="18" charset="2"/>
              <a:buChar char=""/>
              <a:tabLst/>
              <a:defRPr sz="1400" kern="1200">
                <a:solidFill>
                  <a:schemeClr val="tx1"/>
                </a:solidFill>
                <a:latin typeface="+mn-lt"/>
                <a:ea typeface="+mn-ea"/>
                <a:cs typeface="+mn-cs"/>
              </a:defRPr>
            </a:lvl5pPr>
            <a:lvl6pPr marL="214637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6pPr>
            <a:lvl7pPr marL="253662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7pPr>
            <a:lvl8pPr marL="292687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8pPr>
            <a:lvl9pPr marL="331712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9pPr>
          </a:lstStyle>
          <a:p>
            <a:r>
              <a:rPr lang="en-US" dirty="0">
                <a:solidFill>
                  <a:schemeClr val="accent2"/>
                </a:solidFill>
              </a:rPr>
              <a:t>Random trail generator </a:t>
            </a:r>
          </a:p>
        </p:txBody>
      </p:sp>
      <p:cxnSp>
        <p:nvCxnSpPr>
          <p:cNvPr id="38" name="Gerader Verbinder 37">
            <a:extLst>
              <a:ext uri="{FF2B5EF4-FFF2-40B4-BE49-F238E27FC236}">
                <a16:creationId xmlns:a16="http://schemas.microsoft.com/office/drawing/2014/main" id="{C9244926-6C5B-40D0-AAE1-CF941BD2D934}"/>
              </a:ext>
            </a:extLst>
          </p:cNvPr>
          <p:cNvCxnSpPr>
            <a:cxnSpLocks/>
          </p:cNvCxnSpPr>
          <p:nvPr/>
        </p:nvCxnSpPr>
        <p:spPr>
          <a:xfrm>
            <a:off x="-17215" y="5612852"/>
            <a:ext cx="12192000" cy="0"/>
          </a:xfrm>
          <a:prstGeom prst="line">
            <a:avLst/>
          </a:prstGeom>
          <a:ln w="28575" cmpd="sng">
            <a:solidFill>
              <a:schemeClr val="accent6"/>
            </a:solidFill>
            <a:prstDash val="solid"/>
          </a:ln>
        </p:spPr>
        <p:style>
          <a:lnRef idx="1">
            <a:schemeClr val="accent1"/>
          </a:lnRef>
          <a:fillRef idx="0">
            <a:schemeClr val="accent1"/>
          </a:fillRef>
          <a:effectRef idx="0">
            <a:schemeClr val="accent1"/>
          </a:effectRef>
          <a:fontRef idx="minor">
            <a:schemeClr val="tx1"/>
          </a:fontRef>
        </p:style>
      </p:cxnSp>
      <p:sp>
        <p:nvSpPr>
          <p:cNvPr id="39" name="conceptText1">
            <a:extLst>
              <a:ext uri="{FF2B5EF4-FFF2-40B4-BE49-F238E27FC236}">
                <a16:creationId xmlns:a16="http://schemas.microsoft.com/office/drawing/2014/main" id="{B4F9840C-87BA-4BE1-9145-10251CBAA21C}"/>
              </a:ext>
            </a:extLst>
          </p:cNvPr>
          <p:cNvSpPr txBox="1">
            <a:spLocks/>
          </p:cNvSpPr>
          <p:nvPr>
            <p:custDataLst>
              <p:tags r:id="rId28"/>
            </p:custDataLst>
          </p:nvPr>
        </p:nvSpPr>
        <p:spPr>
          <a:xfrm>
            <a:off x="734707" y="4651294"/>
            <a:ext cx="2398638" cy="478403"/>
          </a:xfrm>
          <a:prstGeom prst="rect">
            <a:avLst/>
          </a:prstGeom>
          <a:solidFill>
            <a:srgbClr val="DCDCDC"/>
          </a:solidFill>
          <a:ln w="19050">
            <a:solidFill>
              <a:schemeClr val="tx1"/>
            </a:solidFill>
          </a:ln>
        </p:spPr>
        <p:txBody>
          <a:bodyPr vert="horz" lIns="36000" tIns="36000" rIns="36000" bIns="36000" rtlCol="0">
            <a:noAutofit/>
          </a:bodyPr>
          <a:lstStyle>
            <a:lvl1pPr marL="0" marR="0" indent="0"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None/>
              <a:tabLst/>
              <a:defRPr lang="de-DE" sz="1400" kern="1200" dirty="0" smtClean="0">
                <a:solidFill>
                  <a:schemeClr val="accent1"/>
                </a:solidFill>
                <a:latin typeface="+mn-lt"/>
                <a:ea typeface="+mn-ea"/>
                <a:cs typeface="Calibri" panose="020F0502020204030204" pitchFamily="34" charset="0"/>
              </a:defRPr>
            </a:lvl1pPr>
            <a:lvl2pPr marL="177800" marR="0" indent="-177800"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Char char=""/>
              <a:tabLst/>
              <a:defRPr lang="de-DE" sz="1400" kern="1200" baseline="0" dirty="0" smtClean="0">
                <a:solidFill>
                  <a:schemeClr val="accent1"/>
                </a:solidFill>
                <a:latin typeface="+mn-lt"/>
                <a:ea typeface="+mn-ea"/>
                <a:cs typeface="Calibri" panose="020F0502020204030204" pitchFamily="34" charset="0"/>
              </a:defRPr>
            </a:lvl2pPr>
            <a:lvl3pPr marL="361950" marR="0" indent="-184150"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Char char=""/>
              <a:tabLst/>
              <a:defRPr lang="de-DE" sz="1400" kern="1200" dirty="0" smtClean="0">
                <a:solidFill>
                  <a:schemeClr val="accent1"/>
                </a:solidFill>
                <a:latin typeface="+mn-lt"/>
                <a:ea typeface="+mn-ea"/>
                <a:cs typeface="Calibri" panose="020F0502020204030204" pitchFamily="34" charset="0"/>
              </a:defRPr>
            </a:lvl3pPr>
            <a:lvl4pPr marL="536575" marR="0" indent="-174625"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Char char=""/>
              <a:tabLst/>
              <a:defRPr lang="de-DE" sz="1400" kern="1200" dirty="0" smtClean="0">
                <a:solidFill>
                  <a:schemeClr val="accent1"/>
                </a:solidFill>
                <a:latin typeface="+mn-lt"/>
                <a:ea typeface="+mn-ea"/>
                <a:cs typeface="Calibri" panose="020F0502020204030204" pitchFamily="34" charset="0"/>
              </a:defRPr>
            </a:lvl4pPr>
            <a:lvl5pPr marL="719138" marR="0" indent="-184150" algn="l" defTabSz="780500" rtl="0" eaLnBrk="1" fontAlgn="auto" latinLnBrk="0" hangingPunct="1">
              <a:lnSpc>
                <a:spcPct val="100000"/>
              </a:lnSpc>
              <a:spcBef>
                <a:spcPts val="600"/>
              </a:spcBef>
              <a:spcAft>
                <a:spcPts val="0"/>
              </a:spcAft>
              <a:buClr>
                <a:schemeClr val="accent3"/>
              </a:buClr>
              <a:buSzTx/>
              <a:buFont typeface="Wingdings 2" panose="05020102010507070707" pitchFamily="18" charset="2"/>
              <a:buChar char=""/>
              <a:tabLst/>
              <a:defRPr sz="1400" kern="1200">
                <a:solidFill>
                  <a:schemeClr val="tx1"/>
                </a:solidFill>
                <a:latin typeface="+mn-lt"/>
                <a:ea typeface="+mn-ea"/>
                <a:cs typeface="+mn-cs"/>
              </a:defRPr>
            </a:lvl5pPr>
            <a:lvl6pPr marL="214637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6pPr>
            <a:lvl7pPr marL="253662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7pPr>
            <a:lvl8pPr marL="292687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8pPr>
            <a:lvl9pPr marL="331712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9pPr>
          </a:lstStyle>
          <a:p>
            <a:r>
              <a:rPr lang="en-US" dirty="0">
                <a:solidFill>
                  <a:schemeClr val="accent2"/>
                </a:solidFill>
              </a:rPr>
              <a:t>Trail information with  weather conditions</a:t>
            </a:r>
          </a:p>
        </p:txBody>
      </p:sp>
      <p:grpSp>
        <p:nvGrpSpPr>
          <p:cNvPr id="2" name="Gruppieren 1">
            <a:extLst>
              <a:ext uri="{FF2B5EF4-FFF2-40B4-BE49-F238E27FC236}">
                <a16:creationId xmlns:a16="http://schemas.microsoft.com/office/drawing/2014/main" id="{D957A6E7-54F5-447B-AE5E-566D8E21479C}"/>
              </a:ext>
            </a:extLst>
          </p:cNvPr>
          <p:cNvGrpSpPr/>
          <p:nvPr/>
        </p:nvGrpSpPr>
        <p:grpSpPr>
          <a:xfrm>
            <a:off x="6625586" y="2206017"/>
            <a:ext cx="2407247" cy="2182976"/>
            <a:chOff x="6625586" y="2206017"/>
            <a:chExt cx="2407247" cy="2182976"/>
          </a:xfrm>
        </p:grpSpPr>
        <p:sp>
          <p:nvSpPr>
            <p:cNvPr id="22" name="conceptText1">
              <a:extLst>
                <a:ext uri="{FF2B5EF4-FFF2-40B4-BE49-F238E27FC236}">
                  <a16:creationId xmlns:a16="http://schemas.microsoft.com/office/drawing/2014/main" id="{D32ECEB3-2E20-4E1E-8747-0756A72E09D3}"/>
                </a:ext>
              </a:extLst>
            </p:cNvPr>
            <p:cNvSpPr txBox="1">
              <a:spLocks/>
            </p:cNvSpPr>
            <p:nvPr>
              <p:custDataLst>
                <p:tags r:id="rId29"/>
              </p:custDataLst>
            </p:nvPr>
          </p:nvSpPr>
          <p:spPr>
            <a:xfrm>
              <a:off x="6634195" y="3283397"/>
              <a:ext cx="2398638" cy="282207"/>
            </a:xfrm>
            <a:prstGeom prst="rect">
              <a:avLst/>
            </a:prstGeom>
            <a:solidFill>
              <a:srgbClr val="DCDCDC"/>
            </a:solidFill>
            <a:ln w="19050">
              <a:solidFill>
                <a:schemeClr val="tx1"/>
              </a:solidFill>
            </a:ln>
          </p:spPr>
          <p:txBody>
            <a:bodyPr vert="horz" lIns="36000" tIns="36000" rIns="36000" bIns="36000" rtlCol="0">
              <a:noAutofit/>
            </a:bodyPr>
            <a:lstStyle>
              <a:lvl1pPr marL="0" marR="0" indent="0"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None/>
                <a:tabLst/>
                <a:defRPr lang="de-DE" sz="1400" kern="1200" dirty="0" smtClean="0">
                  <a:solidFill>
                    <a:schemeClr val="accent1"/>
                  </a:solidFill>
                  <a:latin typeface="+mn-lt"/>
                  <a:ea typeface="+mn-ea"/>
                  <a:cs typeface="Calibri" panose="020F0502020204030204" pitchFamily="34" charset="0"/>
                </a:defRPr>
              </a:lvl1pPr>
              <a:lvl2pPr marL="177800" marR="0" indent="-177800"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Char char=""/>
                <a:tabLst/>
                <a:defRPr lang="de-DE" sz="1400" kern="1200" baseline="0" dirty="0" smtClean="0">
                  <a:solidFill>
                    <a:schemeClr val="accent1"/>
                  </a:solidFill>
                  <a:latin typeface="+mn-lt"/>
                  <a:ea typeface="+mn-ea"/>
                  <a:cs typeface="Calibri" panose="020F0502020204030204" pitchFamily="34" charset="0"/>
                </a:defRPr>
              </a:lvl2pPr>
              <a:lvl3pPr marL="361950" marR="0" indent="-184150"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Char char=""/>
                <a:tabLst/>
                <a:defRPr lang="de-DE" sz="1400" kern="1200" dirty="0" smtClean="0">
                  <a:solidFill>
                    <a:schemeClr val="accent1"/>
                  </a:solidFill>
                  <a:latin typeface="+mn-lt"/>
                  <a:ea typeface="+mn-ea"/>
                  <a:cs typeface="Calibri" panose="020F0502020204030204" pitchFamily="34" charset="0"/>
                </a:defRPr>
              </a:lvl3pPr>
              <a:lvl4pPr marL="536575" marR="0" indent="-174625"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Char char=""/>
                <a:tabLst/>
                <a:defRPr lang="de-DE" sz="1400" kern="1200" dirty="0" smtClean="0">
                  <a:solidFill>
                    <a:schemeClr val="accent1"/>
                  </a:solidFill>
                  <a:latin typeface="+mn-lt"/>
                  <a:ea typeface="+mn-ea"/>
                  <a:cs typeface="Calibri" panose="020F0502020204030204" pitchFamily="34" charset="0"/>
                </a:defRPr>
              </a:lvl4pPr>
              <a:lvl5pPr marL="719138" marR="0" indent="-184150" algn="l" defTabSz="780500" rtl="0" eaLnBrk="1" fontAlgn="auto" latinLnBrk="0" hangingPunct="1">
                <a:lnSpc>
                  <a:spcPct val="100000"/>
                </a:lnSpc>
                <a:spcBef>
                  <a:spcPts val="600"/>
                </a:spcBef>
                <a:spcAft>
                  <a:spcPts val="0"/>
                </a:spcAft>
                <a:buClr>
                  <a:schemeClr val="accent3"/>
                </a:buClr>
                <a:buSzTx/>
                <a:buFont typeface="Wingdings 2" panose="05020102010507070707" pitchFamily="18" charset="2"/>
                <a:buChar char=""/>
                <a:tabLst/>
                <a:defRPr sz="1400" kern="1200">
                  <a:solidFill>
                    <a:schemeClr val="tx1"/>
                  </a:solidFill>
                  <a:latin typeface="+mn-lt"/>
                  <a:ea typeface="+mn-ea"/>
                  <a:cs typeface="+mn-cs"/>
                </a:defRPr>
              </a:lvl5pPr>
              <a:lvl6pPr marL="214637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6pPr>
              <a:lvl7pPr marL="253662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7pPr>
              <a:lvl8pPr marL="292687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8pPr>
              <a:lvl9pPr marL="331712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9pPr>
            </a:lstStyle>
            <a:p>
              <a:r>
                <a:rPr lang="en-US" dirty="0">
                  <a:solidFill>
                    <a:schemeClr val="accent2"/>
                  </a:solidFill>
                </a:rPr>
                <a:t>Have a break</a:t>
              </a:r>
            </a:p>
          </p:txBody>
        </p:sp>
        <p:sp>
          <p:nvSpPr>
            <p:cNvPr id="40" name="conceptText1">
              <a:extLst>
                <a:ext uri="{FF2B5EF4-FFF2-40B4-BE49-F238E27FC236}">
                  <a16:creationId xmlns:a16="http://schemas.microsoft.com/office/drawing/2014/main" id="{802852C5-FC8A-434A-8569-5BF8A21D165A}"/>
                </a:ext>
              </a:extLst>
            </p:cNvPr>
            <p:cNvSpPr txBox="1">
              <a:spLocks/>
            </p:cNvSpPr>
            <p:nvPr>
              <p:custDataLst>
                <p:tags r:id="rId30"/>
              </p:custDataLst>
            </p:nvPr>
          </p:nvSpPr>
          <p:spPr>
            <a:xfrm>
              <a:off x="6625586" y="2206017"/>
              <a:ext cx="2398638" cy="979890"/>
            </a:xfrm>
            <a:prstGeom prst="rect">
              <a:avLst/>
            </a:prstGeom>
            <a:solidFill>
              <a:srgbClr val="DCDCDC"/>
            </a:solidFill>
            <a:ln w="19050">
              <a:solidFill>
                <a:schemeClr val="tx1"/>
              </a:solidFill>
            </a:ln>
          </p:spPr>
          <p:txBody>
            <a:bodyPr vert="horz" lIns="36000" tIns="36000" rIns="36000" bIns="36000" rtlCol="0">
              <a:noAutofit/>
            </a:bodyPr>
            <a:lstStyle>
              <a:lvl1pPr marL="0" marR="0" indent="0"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None/>
                <a:tabLst/>
                <a:defRPr lang="de-DE" sz="1400" kern="1200" dirty="0" smtClean="0">
                  <a:solidFill>
                    <a:schemeClr val="accent1"/>
                  </a:solidFill>
                  <a:latin typeface="+mn-lt"/>
                  <a:ea typeface="+mn-ea"/>
                  <a:cs typeface="Calibri" panose="020F0502020204030204" pitchFamily="34" charset="0"/>
                </a:defRPr>
              </a:lvl1pPr>
              <a:lvl2pPr marL="177800" marR="0" indent="-177800"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Char char=""/>
                <a:tabLst/>
                <a:defRPr lang="de-DE" sz="1400" kern="1200" baseline="0" dirty="0" smtClean="0">
                  <a:solidFill>
                    <a:schemeClr val="accent1"/>
                  </a:solidFill>
                  <a:latin typeface="+mn-lt"/>
                  <a:ea typeface="+mn-ea"/>
                  <a:cs typeface="Calibri" panose="020F0502020204030204" pitchFamily="34" charset="0"/>
                </a:defRPr>
              </a:lvl2pPr>
              <a:lvl3pPr marL="361950" marR="0" indent="-184150"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Char char=""/>
                <a:tabLst/>
                <a:defRPr lang="de-DE" sz="1400" kern="1200" dirty="0" smtClean="0">
                  <a:solidFill>
                    <a:schemeClr val="accent1"/>
                  </a:solidFill>
                  <a:latin typeface="+mn-lt"/>
                  <a:ea typeface="+mn-ea"/>
                  <a:cs typeface="Calibri" panose="020F0502020204030204" pitchFamily="34" charset="0"/>
                </a:defRPr>
              </a:lvl3pPr>
              <a:lvl4pPr marL="536575" marR="0" indent="-174625"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Char char=""/>
                <a:tabLst/>
                <a:defRPr lang="de-DE" sz="1400" kern="1200" dirty="0" smtClean="0">
                  <a:solidFill>
                    <a:schemeClr val="accent1"/>
                  </a:solidFill>
                  <a:latin typeface="+mn-lt"/>
                  <a:ea typeface="+mn-ea"/>
                  <a:cs typeface="Calibri" panose="020F0502020204030204" pitchFamily="34" charset="0"/>
                </a:defRPr>
              </a:lvl4pPr>
              <a:lvl5pPr marL="719138" marR="0" indent="-184150" algn="l" defTabSz="780500" rtl="0" eaLnBrk="1" fontAlgn="auto" latinLnBrk="0" hangingPunct="1">
                <a:lnSpc>
                  <a:spcPct val="100000"/>
                </a:lnSpc>
                <a:spcBef>
                  <a:spcPts val="600"/>
                </a:spcBef>
                <a:spcAft>
                  <a:spcPts val="0"/>
                </a:spcAft>
                <a:buClr>
                  <a:schemeClr val="accent3"/>
                </a:buClr>
                <a:buSzTx/>
                <a:buFont typeface="Wingdings 2" panose="05020102010507070707" pitchFamily="18" charset="2"/>
                <a:buChar char=""/>
                <a:tabLst/>
                <a:defRPr sz="1400" kern="1200">
                  <a:solidFill>
                    <a:schemeClr val="tx1"/>
                  </a:solidFill>
                  <a:latin typeface="+mn-lt"/>
                  <a:ea typeface="+mn-ea"/>
                  <a:cs typeface="+mn-cs"/>
                </a:defRPr>
              </a:lvl5pPr>
              <a:lvl6pPr marL="214637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6pPr>
              <a:lvl7pPr marL="253662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7pPr>
              <a:lvl8pPr marL="292687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8pPr>
              <a:lvl9pPr marL="331712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9pPr>
            </a:lstStyle>
            <a:p>
              <a:r>
                <a:rPr lang="en-US" dirty="0">
                  <a:solidFill>
                    <a:schemeClr val="accent2"/>
                  </a:solidFill>
                </a:rPr>
                <a:t>Receive location based information (e.g. restaurant recommendation, special offers)</a:t>
              </a:r>
            </a:p>
          </p:txBody>
        </p:sp>
        <p:sp>
          <p:nvSpPr>
            <p:cNvPr id="41" name="conceptText1">
              <a:extLst>
                <a:ext uri="{FF2B5EF4-FFF2-40B4-BE49-F238E27FC236}">
                  <a16:creationId xmlns:a16="http://schemas.microsoft.com/office/drawing/2014/main" id="{802852C5-FC8A-434A-8569-5BF8A21D165A}"/>
                </a:ext>
              </a:extLst>
            </p:cNvPr>
            <p:cNvSpPr txBox="1">
              <a:spLocks/>
            </p:cNvSpPr>
            <p:nvPr>
              <p:custDataLst>
                <p:tags r:id="rId31"/>
              </p:custDataLst>
            </p:nvPr>
          </p:nvSpPr>
          <p:spPr>
            <a:xfrm>
              <a:off x="6634195" y="3663093"/>
              <a:ext cx="2398638" cy="725900"/>
            </a:xfrm>
            <a:prstGeom prst="rect">
              <a:avLst/>
            </a:prstGeom>
            <a:solidFill>
              <a:srgbClr val="DCDCDC"/>
            </a:solidFill>
            <a:ln w="19050">
              <a:solidFill>
                <a:schemeClr val="tx1"/>
              </a:solidFill>
            </a:ln>
          </p:spPr>
          <p:txBody>
            <a:bodyPr vert="horz" lIns="36000" tIns="36000" rIns="36000" bIns="36000" rtlCol="0">
              <a:noAutofit/>
            </a:bodyPr>
            <a:lstStyle>
              <a:lvl1pPr marL="0" marR="0" indent="0"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None/>
                <a:tabLst/>
                <a:defRPr lang="de-DE" sz="1400" kern="1200" dirty="0" smtClean="0">
                  <a:solidFill>
                    <a:schemeClr val="accent1"/>
                  </a:solidFill>
                  <a:latin typeface="+mn-lt"/>
                  <a:ea typeface="+mn-ea"/>
                  <a:cs typeface="Calibri" panose="020F0502020204030204" pitchFamily="34" charset="0"/>
                </a:defRPr>
              </a:lvl1pPr>
              <a:lvl2pPr marL="177800" marR="0" indent="-177800"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Char char=""/>
                <a:tabLst/>
                <a:defRPr lang="de-DE" sz="1400" kern="1200" baseline="0" dirty="0" smtClean="0">
                  <a:solidFill>
                    <a:schemeClr val="accent1"/>
                  </a:solidFill>
                  <a:latin typeface="+mn-lt"/>
                  <a:ea typeface="+mn-ea"/>
                  <a:cs typeface="Calibri" panose="020F0502020204030204" pitchFamily="34" charset="0"/>
                </a:defRPr>
              </a:lvl2pPr>
              <a:lvl3pPr marL="361950" marR="0" indent="-184150"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Char char=""/>
                <a:tabLst/>
                <a:defRPr lang="de-DE" sz="1400" kern="1200" dirty="0" smtClean="0">
                  <a:solidFill>
                    <a:schemeClr val="accent1"/>
                  </a:solidFill>
                  <a:latin typeface="+mn-lt"/>
                  <a:ea typeface="+mn-ea"/>
                  <a:cs typeface="Calibri" panose="020F0502020204030204" pitchFamily="34" charset="0"/>
                </a:defRPr>
              </a:lvl3pPr>
              <a:lvl4pPr marL="536575" marR="0" indent="-174625"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Char char=""/>
                <a:tabLst/>
                <a:defRPr lang="de-DE" sz="1400" kern="1200" dirty="0" smtClean="0">
                  <a:solidFill>
                    <a:schemeClr val="accent1"/>
                  </a:solidFill>
                  <a:latin typeface="+mn-lt"/>
                  <a:ea typeface="+mn-ea"/>
                  <a:cs typeface="Calibri" panose="020F0502020204030204" pitchFamily="34" charset="0"/>
                </a:defRPr>
              </a:lvl4pPr>
              <a:lvl5pPr marL="719138" marR="0" indent="-184150" algn="l" defTabSz="780500" rtl="0" eaLnBrk="1" fontAlgn="auto" latinLnBrk="0" hangingPunct="1">
                <a:lnSpc>
                  <a:spcPct val="100000"/>
                </a:lnSpc>
                <a:spcBef>
                  <a:spcPts val="600"/>
                </a:spcBef>
                <a:spcAft>
                  <a:spcPts val="0"/>
                </a:spcAft>
                <a:buClr>
                  <a:schemeClr val="accent3"/>
                </a:buClr>
                <a:buSzTx/>
                <a:buFont typeface="Wingdings 2" panose="05020102010507070707" pitchFamily="18" charset="2"/>
                <a:buChar char=""/>
                <a:tabLst/>
                <a:defRPr sz="1400" kern="1200">
                  <a:solidFill>
                    <a:schemeClr val="tx1"/>
                  </a:solidFill>
                  <a:latin typeface="+mn-lt"/>
                  <a:ea typeface="+mn-ea"/>
                  <a:cs typeface="+mn-cs"/>
                </a:defRPr>
              </a:lvl5pPr>
              <a:lvl6pPr marL="214637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6pPr>
              <a:lvl7pPr marL="253662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7pPr>
              <a:lvl8pPr marL="292687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8pPr>
              <a:lvl9pPr marL="331712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9pPr>
            </a:lstStyle>
            <a:p>
              <a:r>
                <a:rPr lang="en-US" dirty="0">
                  <a:solidFill>
                    <a:schemeClr val="accent2"/>
                  </a:solidFill>
                </a:rPr>
                <a:t>Receive location based environmental information (e.g. landslide with alternative route)</a:t>
              </a:r>
            </a:p>
          </p:txBody>
        </p:sp>
      </p:grpSp>
    </p:spTree>
    <p:custDataLst>
      <p:tags r:id="rId1"/>
    </p:custDataLst>
    <p:extLst>
      <p:ext uri="{BB962C8B-B14F-4D97-AF65-F5344CB8AC3E}">
        <p14:creationId xmlns:p14="http://schemas.microsoft.com/office/powerpoint/2010/main" val="19292273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Inhaltsplatzhalter 1"/>
          <p:cNvSpPr>
            <a:spLocks noGrp="1"/>
          </p:cNvSpPr>
          <p:nvPr>
            <p:ph idx="1"/>
          </p:nvPr>
        </p:nvSpPr>
        <p:spPr>
          <a:xfrm>
            <a:off x="134472" y="1196698"/>
            <a:ext cx="10984102" cy="5314566"/>
          </a:xfrm>
        </p:spPr>
        <p:txBody>
          <a:bodyPr>
            <a:normAutofit lnSpcReduction="10000"/>
          </a:bodyPr>
          <a:lstStyle/>
          <a:p>
            <a:r>
              <a:rPr lang="en-US" dirty="0"/>
              <a:t>Selection of the hiking trail</a:t>
            </a:r>
          </a:p>
          <a:p>
            <a:pPr lvl="1"/>
            <a:r>
              <a:rPr lang="en-US" b="1" dirty="0">
                <a:solidFill>
                  <a:schemeClr val="bg2"/>
                </a:solidFill>
              </a:rPr>
              <a:t>First touchpoint, welcome to WANDERLUST: </a:t>
            </a:r>
            <a:r>
              <a:rPr lang="en-US" dirty="0"/>
              <a:t>Receive the info push from the Beacon</a:t>
            </a:r>
          </a:p>
          <a:p>
            <a:pPr lvl="1"/>
            <a:r>
              <a:rPr lang="en-US" b="1" dirty="0">
                <a:solidFill>
                  <a:schemeClr val="bg2"/>
                </a:solidFill>
              </a:rPr>
              <a:t>Your route your choices, full customer centricity: </a:t>
            </a:r>
            <a:r>
              <a:rPr lang="en-US" dirty="0"/>
              <a:t>Set your personal preferences. Length, view points and break point for lunch.</a:t>
            </a:r>
          </a:p>
          <a:p>
            <a:pPr lvl="1"/>
            <a:r>
              <a:rPr lang="en-US" b="1" dirty="0">
                <a:solidFill>
                  <a:schemeClr val="bg2"/>
                </a:solidFill>
              </a:rPr>
              <a:t>Safety first: </a:t>
            </a:r>
            <a:r>
              <a:rPr lang="en-US" dirty="0"/>
              <a:t>Register in the trail for additional rescue service</a:t>
            </a:r>
          </a:p>
          <a:p>
            <a:pPr lvl="1"/>
            <a:r>
              <a:rPr lang="en-US" b="1" dirty="0">
                <a:solidFill>
                  <a:schemeClr val="bg2"/>
                </a:solidFill>
              </a:rPr>
              <a:t>Route recommendation: </a:t>
            </a:r>
            <a:r>
              <a:rPr lang="en-US" dirty="0"/>
              <a:t>Browse to the recommended hiking trail</a:t>
            </a:r>
          </a:p>
          <a:p>
            <a:r>
              <a:rPr lang="en-US" dirty="0"/>
              <a:t>Hiking tour part one: Start</a:t>
            </a:r>
          </a:p>
          <a:p>
            <a:pPr lvl="1"/>
            <a:r>
              <a:rPr lang="en-US" b="1" dirty="0">
                <a:solidFill>
                  <a:schemeClr val="bg2"/>
                </a:solidFill>
              </a:rPr>
              <a:t>Proactive guided route: </a:t>
            </a:r>
            <a:r>
              <a:rPr lang="en-US" dirty="0"/>
              <a:t>Guided tour through the trail</a:t>
            </a:r>
          </a:p>
          <a:p>
            <a:pPr lvl="1"/>
            <a:r>
              <a:rPr lang="en-US" b="1" dirty="0">
                <a:solidFill>
                  <a:schemeClr val="bg2"/>
                </a:solidFill>
              </a:rPr>
              <a:t>The route talks to you - embedded feeling: </a:t>
            </a:r>
            <a:r>
              <a:rPr lang="en-US" dirty="0"/>
              <a:t>Receive location based information (e.g. best view, environment)</a:t>
            </a:r>
          </a:p>
          <a:p>
            <a:r>
              <a:rPr lang="en-US" dirty="0"/>
              <a:t>Hiking tour part two: Lunch break</a:t>
            </a:r>
          </a:p>
          <a:p>
            <a:pPr lvl="1"/>
            <a:r>
              <a:rPr lang="en-US" b="1" dirty="0">
                <a:solidFill>
                  <a:schemeClr val="bg2"/>
                </a:solidFill>
              </a:rPr>
              <a:t>Location based information: </a:t>
            </a:r>
            <a:r>
              <a:rPr lang="en-US" dirty="0"/>
              <a:t>Receive information about e.g. restaurant and special offers</a:t>
            </a:r>
          </a:p>
          <a:p>
            <a:pPr lvl="1"/>
            <a:r>
              <a:rPr lang="en-US" b="1" dirty="0">
                <a:solidFill>
                  <a:schemeClr val="bg2"/>
                </a:solidFill>
              </a:rPr>
              <a:t>Event based information: </a:t>
            </a:r>
            <a:r>
              <a:rPr lang="en-US" dirty="0"/>
              <a:t>Receive environmental information (e.g. landslide warning)</a:t>
            </a:r>
          </a:p>
          <a:p>
            <a:r>
              <a:rPr lang="en-US" dirty="0"/>
              <a:t>Hiking tour part three: End</a:t>
            </a:r>
          </a:p>
          <a:p>
            <a:pPr lvl="1"/>
            <a:r>
              <a:rPr lang="en-US" b="1" dirty="0">
                <a:solidFill>
                  <a:schemeClr val="bg2"/>
                </a:solidFill>
              </a:rPr>
              <a:t>Social component: </a:t>
            </a:r>
            <a:r>
              <a:rPr lang="en-US" dirty="0"/>
              <a:t>Share the experience via social media after the hike</a:t>
            </a:r>
          </a:p>
          <a:p>
            <a:endParaRPr lang="en-US" dirty="0"/>
          </a:p>
          <a:p>
            <a:endParaRPr lang="en-US" dirty="0"/>
          </a:p>
          <a:p>
            <a:endParaRPr lang="en-US" dirty="0"/>
          </a:p>
        </p:txBody>
      </p:sp>
      <p:sp>
        <p:nvSpPr>
          <p:cNvPr id="3" name="Foliennummernplatzhalter 2"/>
          <p:cNvSpPr>
            <a:spLocks noGrp="1"/>
          </p:cNvSpPr>
          <p:nvPr>
            <p:ph type="sldNum" sz="quarter" idx="12"/>
          </p:nvPr>
        </p:nvSpPr>
        <p:spPr/>
        <p:txBody>
          <a:bodyPr/>
          <a:lstStyle/>
          <a:p>
            <a:fld id="{1E33E3F1-08DF-C74A-927E-5C6C9D90C4B7}" type="slidenum">
              <a:rPr lang="en-US" smtClean="0"/>
              <a:t>32</a:t>
            </a:fld>
            <a:endParaRPr lang="en-US" dirty="0"/>
          </a:p>
        </p:txBody>
      </p:sp>
      <p:sp>
        <p:nvSpPr>
          <p:cNvPr id="4" name="Textplatzhalter 3"/>
          <p:cNvSpPr>
            <a:spLocks noGrp="1"/>
          </p:cNvSpPr>
          <p:nvPr>
            <p:ph type="body" sz="quarter" idx="13"/>
          </p:nvPr>
        </p:nvSpPr>
        <p:spPr/>
        <p:txBody>
          <a:bodyPr/>
          <a:lstStyle/>
          <a:p>
            <a:r>
              <a:rPr lang="en-US" dirty="0"/>
              <a:t>Basic artefacts and functions of the MVP</a:t>
            </a:r>
          </a:p>
        </p:txBody>
      </p:sp>
      <p:sp>
        <p:nvSpPr>
          <p:cNvPr id="5" name="Textplatzhalter 4"/>
          <p:cNvSpPr>
            <a:spLocks noGrp="1"/>
          </p:cNvSpPr>
          <p:nvPr>
            <p:ph type="body" sz="quarter" idx="14"/>
          </p:nvPr>
        </p:nvSpPr>
        <p:spPr/>
        <p:txBody>
          <a:bodyPr/>
          <a:lstStyle/>
          <a:p>
            <a:r>
              <a:rPr lang="en-US" dirty="0">
                <a:solidFill>
                  <a:schemeClr val="bg1"/>
                </a:solidFill>
              </a:rPr>
              <a:t>Defining the WANDERLUST - MVP</a:t>
            </a:r>
          </a:p>
        </p:txBody>
      </p:sp>
    </p:spTree>
    <p:custDataLst>
      <p:tags r:id="rId1"/>
    </p:custDataLst>
    <p:extLst>
      <p:ext uri="{BB962C8B-B14F-4D97-AF65-F5344CB8AC3E}">
        <p14:creationId xmlns:p14="http://schemas.microsoft.com/office/powerpoint/2010/main" val="99545498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 name="Grafik 55">
            <a:extLst>
              <a:ext uri="{FF2B5EF4-FFF2-40B4-BE49-F238E27FC236}">
                <a16:creationId xmlns:a16="http://schemas.microsoft.com/office/drawing/2014/main" id="{3D3B87A5-924C-403D-A767-7668D9BC800E}"/>
              </a:ext>
            </a:extLst>
          </p:cNvPr>
          <p:cNvPicPr>
            <a:picLocks noChangeAspect="1"/>
          </p:cNvPicPr>
          <p:nvPr/>
        </p:nvPicPr>
        <p:blipFill>
          <a:blip r:embed="rId18"/>
          <a:stretch>
            <a:fillRect/>
          </a:stretch>
        </p:blipFill>
        <p:spPr>
          <a:xfrm>
            <a:off x="9106408" y="2103522"/>
            <a:ext cx="942165" cy="1215696"/>
          </a:xfrm>
          <a:prstGeom prst="rect">
            <a:avLst/>
          </a:prstGeom>
        </p:spPr>
      </p:pic>
      <p:sp>
        <p:nvSpPr>
          <p:cNvPr id="3" name="Text Placeholder 2">
            <a:extLst>
              <a:ext uri="{FF2B5EF4-FFF2-40B4-BE49-F238E27FC236}">
                <a16:creationId xmlns:a16="http://schemas.microsoft.com/office/drawing/2014/main" id="{2E52A335-BEE2-4599-93BD-FE8479025F25}"/>
              </a:ext>
            </a:extLst>
          </p:cNvPr>
          <p:cNvSpPr>
            <a:spLocks noGrp="1"/>
          </p:cNvSpPr>
          <p:nvPr>
            <p:ph type="body" sz="quarter" idx="13"/>
          </p:nvPr>
        </p:nvSpPr>
        <p:spPr/>
        <p:txBody>
          <a:bodyPr/>
          <a:lstStyle/>
          <a:p>
            <a:r>
              <a:rPr lang="en-US" dirty="0"/>
              <a:t>Hiking as a Service</a:t>
            </a:r>
          </a:p>
          <a:p>
            <a:endParaRPr lang="en-US" dirty="0"/>
          </a:p>
        </p:txBody>
      </p:sp>
      <p:sp>
        <p:nvSpPr>
          <p:cNvPr id="4" name="Text Placeholder 3">
            <a:extLst>
              <a:ext uri="{FF2B5EF4-FFF2-40B4-BE49-F238E27FC236}">
                <a16:creationId xmlns:a16="http://schemas.microsoft.com/office/drawing/2014/main" id="{6CA0D8C0-5E85-4553-9B83-00A57C572131}"/>
              </a:ext>
            </a:extLst>
          </p:cNvPr>
          <p:cNvSpPr>
            <a:spLocks noGrp="1"/>
          </p:cNvSpPr>
          <p:nvPr>
            <p:ph type="body" sz="quarter" idx="14"/>
          </p:nvPr>
        </p:nvSpPr>
        <p:spPr/>
        <p:txBody>
          <a:bodyPr/>
          <a:lstStyle/>
          <a:p>
            <a:r>
              <a:rPr lang="en-US" dirty="0"/>
              <a:t>MVP - Route</a:t>
            </a:r>
          </a:p>
        </p:txBody>
      </p:sp>
      <p:sp>
        <p:nvSpPr>
          <p:cNvPr id="25" name="object 19">
            <a:extLst>
              <a:ext uri="{FF2B5EF4-FFF2-40B4-BE49-F238E27FC236}">
                <a16:creationId xmlns:a16="http://schemas.microsoft.com/office/drawing/2014/main" id="{75F6F1A4-3412-47F0-9606-EE0C44BF2AC1}"/>
              </a:ext>
            </a:extLst>
          </p:cNvPr>
          <p:cNvSpPr/>
          <p:nvPr/>
        </p:nvSpPr>
        <p:spPr>
          <a:xfrm rot="5400000">
            <a:off x="10304286" y="2082838"/>
            <a:ext cx="400050" cy="1257064"/>
          </a:xfrm>
          <a:custGeom>
            <a:avLst/>
            <a:gdLst/>
            <a:ahLst/>
            <a:cxnLst/>
            <a:rect l="l" t="t" r="r" b="b"/>
            <a:pathLst>
              <a:path w="400050" h="786129">
                <a:moveTo>
                  <a:pt x="400050" y="629919"/>
                </a:moveTo>
                <a:lnTo>
                  <a:pt x="0" y="629919"/>
                </a:lnTo>
                <a:lnTo>
                  <a:pt x="199390" y="786130"/>
                </a:lnTo>
                <a:lnTo>
                  <a:pt x="400050" y="629919"/>
                </a:lnTo>
                <a:close/>
              </a:path>
              <a:path w="400050" h="786129">
                <a:moveTo>
                  <a:pt x="299720" y="156210"/>
                </a:moveTo>
                <a:lnTo>
                  <a:pt x="100330" y="156210"/>
                </a:lnTo>
                <a:lnTo>
                  <a:pt x="100330" y="629919"/>
                </a:lnTo>
                <a:lnTo>
                  <a:pt x="299720" y="629919"/>
                </a:lnTo>
                <a:lnTo>
                  <a:pt x="299720" y="156210"/>
                </a:lnTo>
                <a:close/>
              </a:path>
              <a:path w="400050" h="786129">
                <a:moveTo>
                  <a:pt x="199390" y="0"/>
                </a:moveTo>
                <a:lnTo>
                  <a:pt x="0" y="156210"/>
                </a:lnTo>
                <a:lnTo>
                  <a:pt x="400050" y="156210"/>
                </a:lnTo>
                <a:lnTo>
                  <a:pt x="199390" y="0"/>
                </a:lnTo>
                <a:close/>
              </a:path>
            </a:pathLst>
          </a:custGeom>
          <a:solidFill>
            <a:schemeClr val="bg2"/>
          </a:solidFill>
        </p:spPr>
        <p:txBody>
          <a:bodyPr wrap="square" lIns="0" tIns="0" rIns="0" bIns="0" rtlCol="0"/>
          <a:lstStyle/>
          <a:p>
            <a:endParaRPr lang="en-US" dirty="0"/>
          </a:p>
        </p:txBody>
      </p:sp>
      <p:grpSp>
        <p:nvGrpSpPr>
          <p:cNvPr id="49" name="Group 48">
            <a:extLst>
              <a:ext uri="{FF2B5EF4-FFF2-40B4-BE49-F238E27FC236}">
                <a16:creationId xmlns:a16="http://schemas.microsoft.com/office/drawing/2014/main" id="{960B6371-81CA-473D-AF42-0318015F5D77}"/>
              </a:ext>
            </a:extLst>
          </p:cNvPr>
          <p:cNvGrpSpPr/>
          <p:nvPr/>
        </p:nvGrpSpPr>
        <p:grpSpPr>
          <a:xfrm flipH="1">
            <a:off x="8311522" y="2522775"/>
            <a:ext cx="904180" cy="377190"/>
            <a:chOff x="5256529" y="3411220"/>
            <a:chExt cx="1727201" cy="377190"/>
          </a:xfrm>
          <a:solidFill>
            <a:schemeClr val="bg2"/>
          </a:solidFill>
        </p:grpSpPr>
        <p:sp>
          <p:nvSpPr>
            <p:cNvPr id="50" name="object 13">
              <a:extLst>
                <a:ext uri="{FF2B5EF4-FFF2-40B4-BE49-F238E27FC236}">
                  <a16:creationId xmlns:a16="http://schemas.microsoft.com/office/drawing/2014/main" id="{F6D4F748-F4C5-4248-AA4D-2BCEFBBF252C}"/>
                </a:ext>
              </a:extLst>
            </p:cNvPr>
            <p:cNvSpPr/>
            <p:nvPr/>
          </p:nvSpPr>
          <p:spPr>
            <a:xfrm>
              <a:off x="5709920" y="3510597"/>
              <a:ext cx="1273810" cy="179705"/>
            </a:xfrm>
            <a:custGeom>
              <a:avLst/>
              <a:gdLst/>
              <a:ahLst/>
              <a:cxnLst/>
              <a:rect l="l" t="t" r="r" b="b"/>
              <a:pathLst>
                <a:path w="1273809" h="179704">
                  <a:moveTo>
                    <a:pt x="0" y="179704"/>
                  </a:moveTo>
                  <a:lnTo>
                    <a:pt x="1273809" y="179704"/>
                  </a:lnTo>
                  <a:lnTo>
                    <a:pt x="1273809" y="0"/>
                  </a:lnTo>
                  <a:lnTo>
                    <a:pt x="0" y="0"/>
                  </a:lnTo>
                  <a:lnTo>
                    <a:pt x="0" y="179704"/>
                  </a:lnTo>
                  <a:close/>
                </a:path>
              </a:pathLst>
            </a:custGeom>
            <a:grpFill/>
          </p:spPr>
          <p:txBody>
            <a:bodyPr wrap="square" lIns="0" tIns="0" rIns="0" bIns="0" rtlCol="0">
              <a:noAutofit/>
            </a:bodyPr>
            <a:lstStyle/>
            <a:p>
              <a:endParaRPr lang="en-US" dirty="0"/>
            </a:p>
          </p:txBody>
        </p:sp>
        <p:sp>
          <p:nvSpPr>
            <p:cNvPr id="51" name="object 14">
              <a:extLst>
                <a:ext uri="{FF2B5EF4-FFF2-40B4-BE49-F238E27FC236}">
                  <a16:creationId xmlns:a16="http://schemas.microsoft.com/office/drawing/2014/main" id="{B73828DB-3AE0-48D6-B734-C820E3170C01}"/>
                </a:ext>
              </a:extLst>
            </p:cNvPr>
            <p:cNvSpPr/>
            <p:nvPr/>
          </p:nvSpPr>
          <p:spPr>
            <a:xfrm>
              <a:off x="5256529" y="3411220"/>
              <a:ext cx="566420" cy="377190"/>
            </a:xfrm>
            <a:custGeom>
              <a:avLst/>
              <a:gdLst/>
              <a:ahLst/>
              <a:cxnLst/>
              <a:rect l="l" t="t" r="r" b="b"/>
              <a:pathLst>
                <a:path w="566420" h="377189">
                  <a:moveTo>
                    <a:pt x="566420" y="0"/>
                  </a:moveTo>
                  <a:lnTo>
                    <a:pt x="0" y="189229"/>
                  </a:lnTo>
                  <a:lnTo>
                    <a:pt x="566420" y="377189"/>
                  </a:lnTo>
                  <a:lnTo>
                    <a:pt x="566420" y="0"/>
                  </a:lnTo>
                  <a:close/>
                </a:path>
              </a:pathLst>
            </a:custGeom>
            <a:grpFill/>
          </p:spPr>
          <p:txBody>
            <a:bodyPr wrap="square" lIns="0" tIns="0" rIns="0" bIns="0" rtlCol="0">
              <a:noAutofit/>
            </a:bodyPr>
            <a:lstStyle/>
            <a:p>
              <a:endParaRPr lang="en-US" dirty="0"/>
            </a:p>
          </p:txBody>
        </p:sp>
      </p:grpSp>
      <p:sp>
        <p:nvSpPr>
          <p:cNvPr id="2" name="Foliennummernplatzhalter 1">
            <a:extLst>
              <a:ext uri="{FF2B5EF4-FFF2-40B4-BE49-F238E27FC236}">
                <a16:creationId xmlns:a16="http://schemas.microsoft.com/office/drawing/2014/main" id="{CD535722-F7A2-4646-9A55-FDED9CFF5058}"/>
              </a:ext>
            </a:extLst>
          </p:cNvPr>
          <p:cNvSpPr>
            <a:spLocks noGrp="1"/>
          </p:cNvSpPr>
          <p:nvPr>
            <p:ph type="sldNum" sz="quarter" idx="12"/>
          </p:nvPr>
        </p:nvSpPr>
        <p:spPr>
          <a:xfrm>
            <a:off x="10596560" y="6356350"/>
            <a:ext cx="1425112" cy="365125"/>
          </a:xfrm>
        </p:spPr>
        <p:txBody>
          <a:bodyPr/>
          <a:lstStyle/>
          <a:p>
            <a:fld id="{1E33E3F1-08DF-C74A-927E-5C6C9D90C4B7}" type="slidenum">
              <a:rPr lang="en-US" smtClean="0"/>
              <a:t>33</a:t>
            </a:fld>
            <a:endParaRPr lang="en-US" dirty="0"/>
          </a:p>
        </p:txBody>
      </p:sp>
      <p:sp>
        <p:nvSpPr>
          <p:cNvPr id="54" name="Textfeld 53">
            <a:extLst>
              <a:ext uri="{FF2B5EF4-FFF2-40B4-BE49-F238E27FC236}">
                <a16:creationId xmlns:a16="http://schemas.microsoft.com/office/drawing/2014/main" id="{39290685-3696-4F85-9B35-7128AD340C94}"/>
              </a:ext>
            </a:extLst>
          </p:cNvPr>
          <p:cNvSpPr txBox="1"/>
          <p:nvPr/>
        </p:nvSpPr>
        <p:spPr>
          <a:xfrm>
            <a:off x="8030891" y="1581838"/>
            <a:ext cx="1228093" cy="510778"/>
          </a:xfrm>
          <a:prstGeom prst="roundRect">
            <a:avLst/>
          </a:prstGeom>
          <a:solidFill>
            <a:schemeClr val="tx2"/>
          </a:solidFill>
        </p:spPr>
        <p:txBody>
          <a:bodyPr wrap="square" rtlCol="0">
            <a:spAutoFit/>
          </a:bodyPr>
          <a:lstStyle/>
          <a:p>
            <a:pPr algn="ctr"/>
            <a:r>
              <a:rPr lang="en-US" sz="1200" b="1" dirty="0">
                <a:solidFill>
                  <a:schemeClr val="bg2"/>
                </a:solidFill>
                <a:latin typeface="Arial" panose="020B0604020202020204" pitchFamily="34" charset="0"/>
              </a:rPr>
              <a:t>info push</a:t>
            </a:r>
          </a:p>
          <a:p>
            <a:pPr algn="ctr"/>
            <a:r>
              <a:rPr lang="en-US" sz="1200" b="1" dirty="0">
                <a:solidFill>
                  <a:schemeClr val="bg2"/>
                </a:solidFill>
                <a:latin typeface="Arial" panose="020B0604020202020204" pitchFamily="34" charset="0"/>
              </a:rPr>
              <a:t>(URL)</a:t>
            </a:r>
          </a:p>
        </p:txBody>
      </p:sp>
      <p:pic>
        <p:nvPicPr>
          <p:cNvPr id="58" name="Grafik 57">
            <a:extLst>
              <a:ext uri="{FF2B5EF4-FFF2-40B4-BE49-F238E27FC236}">
                <a16:creationId xmlns:a16="http://schemas.microsoft.com/office/drawing/2014/main" id="{13BD96A1-E34E-48CC-B109-A444D9EEFFF0}"/>
              </a:ext>
            </a:extLst>
          </p:cNvPr>
          <p:cNvPicPr>
            <a:picLocks noChangeAspect="1"/>
          </p:cNvPicPr>
          <p:nvPr/>
        </p:nvPicPr>
        <p:blipFill>
          <a:blip r:embed="rId19">
            <a:clrChange>
              <a:clrFrom>
                <a:srgbClr val="000000"/>
              </a:clrFrom>
              <a:clrTo>
                <a:srgbClr val="000000">
                  <a:alpha val="0"/>
                </a:srgbClr>
              </a:clrTo>
            </a:clrChange>
          </a:blip>
          <a:stretch>
            <a:fillRect/>
          </a:stretch>
        </p:blipFill>
        <p:spPr>
          <a:xfrm>
            <a:off x="11125150" y="2364037"/>
            <a:ext cx="1063287" cy="694667"/>
          </a:xfrm>
          <a:prstGeom prst="rect">
            <a:avLst/>
          </a:prstGeom>
        </p:spPr>
      </p:pic>
      <p:sp>
        <p:nvSpPr>
          <p:cNvPr id="61" name="object 3">
            <a:extLst>
              <a:ext uri="{FF2B5EF4-FFF2-40B4-BE49-F238E27FC236}">
                <a16:creationId xmlns:a16="http://schemas.microsoft.com/office/drawing/2014/main" id="{6ACDD026-3066-490C-9519-083A0825AB5A}"/>
              </a:ext>
            </a:extLst>
          </p:cNvPr>
          <p:cNvSpPr txBox="1"/>
          <p:nvPr/>
        </p:nvSpPr>
        <p:spPr>
          <a:xfrm>
            <a:off x="8962020" y="3323538"/>
            <a:ext cx="1230939" cy="285975"/>
          </a:xfrm>
          <a:prstGeom prst="rect">
            <a:avLst/>
          </a:prstGeom>
        </p:spPr>
        <p:txBody>
          <a:bodyPr vert="horz" wrap="square" lIns="0" tIns="39369" rIns="0" bIns="0" rtlCol="0">
            <a:spAutoFit/>
          </a:bodyPr>
          <a:lstStyle/>
          <a:p>
            <a:pPr marL="12700">
              <a:lnSpc>
                <a:spcPct val="100000"/>
              </a:lnSpc>
              <a:spcBef>
                <a:spcPts val="309"/>
              </a:spcBef>
            </a:pPr>
            <a:r>
              <a:rPr lang="en-US" sz="1600" b="1" spc="-5" dirty="0">
                <a:latin typeface="Arial"/>
                <a:cs typeface="Arial"/>
              </a:rPr>
              <a:t>Smartphone</a:t>
            </a:r>
            <a:endParaRPr lang="en-US" sz="1300" dirty="0">
              <a:latin typeface="Arial"/>
              <a:cs typeface="Arial"/>
            </a:endParaRPr>
          </a:p>
        </p:txBody>
      </p:sp>
      <p:sp>
        <p:nvSpPr>
          <p:cNvPr id="62" name="object 3">
            <a:extLst>
              <a:ext uri="{FF2B5EF4-FFF2-40B4-BE49-F238E27FC236}">
                <a16:creationId xmlns:a16="http://schemas.microsoft.com/office/drawing/2014/main" id="{1AFE72B3-5A7B-4A63-9829-214EA62FB44F}"/>
              </a:ext>
            </a:extLst>
          </p:cNvPr>
          <p:cNvSpPr txBox="1"/>
          <p:nvPr/>
        </p:nvSpPr>
        <p:spPr>
          <a:xfrm>
            <a:off x="11335383" y="3319218"/>
            <a:ext cx="642819" cy="285975"/>
          </a:xfrm>
          <a:prstGeom prst="rect">
            <a:avLst/>
          </a:prstGeom>
        </p:spPr>
        <p:txBody>
          <a:bodyPr vert="horz" wrap="square" lIns="0" tIns="39369" rIns="0" bIns="0" rtlCol="0">
            <a:spAutoFit/>
          </a:bodyPr>
          <a:lstStyle/>
          <a:p>
            <a:pPr marL="12700">
              <a:lnSpc>
                <a:spcPct val="100000"/>
              </a:lnSpc>
              <a:spcBef>
                <a:spcPts val="309"/>
              </a:spcBef>
            </a:pPr>
            <a:r>
              <a:rPr lang="en-US" sz="1600" b="1" spc="-5" dirty="0">
                <a:latin typeface="Arial"/>
                <a:cs typeface="Arial"/>
              </a:rPr>
              <a:t>Cloud</a:t>
            </a:r>
            <a:endParaRPr lang="en-US" sz="1300" dirty="0">
              <a:latin typeface="Arial"/>
              <a:cs typeface="Arial"/>
            </a:endParaRPr>
          </a:p>
        </p:txBody>
      </p:sp>
      <p:grpSp>
        <p:nvGrpSpPr>
          <p:cNvPr id="5" name="Gruppieren 4">
            <a:extLst>
              <a:ext uri="{FF2B5EF4-FFF2-40B4-BE49-F238E27FC236}">
                <a16:creationId xmlns:a16="http://schemas.microsoft.com/office/drawing/2014/main" id="{15CEB1B2-F348-4CD0-80E9-CB54787D474A}"/>
              </a:ext>
            </a:extLst>
          </p:cNvPr>
          <p:cNvGrpSpPr/>
          <p:nvPr/>
        </p:nvGrpSpPr>
        <p:grpSpPr>
          <a:xfrm>
            <a:off x="3077598" y="2257088"/>
            <a:ext cx="5238986" cy="3569805"/>
            <a:chOff x="132199" y="1595102"/>
            <a:chExt cx="5238986" cy="3569805"/>
          </a:xfrm>
        </p:grpSpPr>
        <p:pic>
          <p:nvPicPr>
            <p:cNvPr id="22" name="Grafik 21">
              <a:extLst>
                <a:ext uri="{FF2B5EF4-FFF2-40B4-BE49-F238E27FC236}">
                  <a16:creationId xmlns:a16="http://schemas.microsoft.com/office/drawing/2014/main" id="{4865CC90-F292-45C0-8BA9-6052209DF4C0}"/>
                </a:ext>
              </a:extLst>
            </p:cNvPr>
            <p:cNvPicPr>
              <a:picLocks noChangeAspect="1"/>
            </p:cNvPicPr>
            <p:nvPr/>
          </p:nvPicPr>
          <p:blipFill rotWithShape="1">
            <a:blip r:embed="rId20"/>
            <a:srcRect r="18478" b="3211"/>
            <a:stretch/>
          </p:blipFill>
          <p:spPr>
            <a:xfrm>
              <a:off x="132199" y="1595102"/>
              <a:ext cx="5238986" cy="3569805"/>
            </a:xfrm>
            <a:prstGeom prst="rect">
              <a:avLst/>
            </a:prstGeom>
          </p:spPr>
        </p:pic>
        <p:sp>
          <p:nvSpPr>
            <p:cNvPr id="63" name="conceptText1">
              <a:extLst>
                <a:ext uri="{FF2B5EF4-FFF2-40B4-BE49-F238E27FC236}">
                  <a16:creationId xmlns:a16="http://schemas.microsoft.com/office/drawing/2014/main" id="{BFC7757E-1B2C-460B-92F7-66703FAA7AAD}"/>
                </a:ext>
              </a:extLst>
            </p:cNvPr>
            <p:cNvSpPr txBox="1">
              <a:spLocks/>
            </p:cNvSpPr>
            <p:nvPr>
              <p:custDataLst>
                <p:tags r:id="rId13"/>
              </p:custDataLst>
            </p:nvPr>
          </p:nvSpPr>
          <p:spPr>
            <a:xfrm>
              <a:off x="152883" y="3272277"/>
              <a:ext cx="1200647" cy="615503"/>
            </a:xfrm>
            <a:prstGeom prst="roundRect">
              <a:avLst/>
            </a:prstGeom>
            <a:solidFill>
              <a:schemeClr val="accent2"/>
            </a:solidFill>
          </p:spPr>
          <p:txBody>
            <a:bodyPr vert="horz" lIns="36000" tIns="36000" rIns="36000" bIns="36000" rtlCol="0" anchor="ctr">
              <a:noAutofit/>
            </a:bodyPr>
            <a:lstStyle>
              <a:lvl1pPr marL="0" marR="0" indent="0"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None/>
                <a:tabLst/>
                <a:defRPr lang="de-DE" sz="1400" kern="1200" dirty="0" smtClean="0">
                  <a:solidFill>
                    <a:schemeClr val="accent1"/>
                  </a:solidFill>
                  <a:latin typeface="+mn-lt"/>
                  <a:ea typeface="+mn-ea"/>
                  <a:cs typeface="Calibri" panose="020F0502020204030204" pitchFamily="34" charset="0"/>
                </a:defRPr>
              </a:lvl1pPr>
              <a:lvl2pPr marL="177800" marR="0" indent="-177800"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Char char=""/>
                <a:tabLst/>
                <a:defRPr lang="de-DE" sz="1400" kern="1200" baseline="0" dirty="0" smtClean="0">
                  <a:solidFill>
                    <a:schemeClr val="accent1"/>
                  </a:solidFill>
                  <a:latin typeface="+mn-lt"/>
                  <a:ea typeface="+mn-ea"/>
                  <a:cs typeface="Calibri" panose="020F0502020204030204" pitchFamily="34" charset="0"/>
                </a:defRPr>
              </a:lvl2pPr>
              <a:lvl3pPr marL="361950" marR="0" indent="-184150"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Char char=""/>
                <a:tabLst/>
                <a:defRPr lang="de-DE" sz="1400" kern="1200" dirty="0" smtClean="0">
                  <a:solidFill>
                    <a:schemeClr val="accent1"/>
                  </a:solidFill>
                  <a:latin typeface="+mn-lt"/>
                  <a:ea typeface="+mn-ea"/>
                  <a:cs typeface="Calibri" panose="020F0502020204030204" pitchFamily="34" charset="0"/>
                </a:defRPr>
              </a:lvl3pPr>
              <a:lvl4pPr marL="536575" marR="0" indent="-174625"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Char char=""/>
                <a:tabLst/>
                <a:defRPr lang="de-DE" sz="1400" kern="1200" dirty="0" smtClean="0">
                  <a:solidFill>
                    <a:schemeClr val="accent1"/>
                  </a:solidFill>
                  <a:latin typeface="+mn-lt"/>
                  <a:ea typeface="+mn-ea"/>
                  <a:cs typeface="Calibri" panose="020F0502020204030204" pitchFamily="34" charset="0"/>
                </a:defRPr>
              </a:lvl4pPr>
              <a:lvl5pPr marL="719138" marR="0" indent="-184150" algn="l" defTabSz="780500" rtl="0" eaLnBrk="1" fontAlgn="auto" latinLnBrk="0" hangingPunct="1">
                <a:lnSpc>
                  <a:spcPct val="100000"/>
                </a:lnSpc>
                <a:spcBef>
                  <a:spcPts val="600"/>
                </a:spcBef>
                <a:spcAft>
                  <a:spcPts val="0"/>
                </a:spcAft>
                <a:buClr>
                  <a:schemeClr val="accent3"/>
                </a:buClr>
                <a:buSzTx/>
                <a:buFont typeface="Wingdings 2" panose="05020102010507070707" pitchFamily="18" charset="2"/>
                <a:buChar char=""/>
                <a:tabLst/>
                <a:defRPr sz="1400" kern="1200">
                  <a:solidFill>
                    <a:schemeClr val="tx1"/>
                  </a:solidFill>
                  <a:latin typeface="+mn-lt"/>
                  <a:ea typeface="+mn-ea"/>
                  <a:cs typeface="+mn-cs"/>
                </a:defRPr>
              </a:lvl5pPr>
              <a:lvl6pPr marL="214637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6pPr>
              <a:lvl7pPr marL="253662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7pPr>
              <a:lvl8pPr marL="292687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8pPr>
              <a:lvl9pPr marL="331712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9pPr>
            </a:lstStyle>
            <a:p>
              <a:pPr algn="ctr"/>
              <a:r>
                <a:rPr lang="en-US" dirty="0">
                  <a:solidFill>
                    <a:schemeClr val="bg2"/>
                  </a:solidFill>
                </a:rPr>
                <a:t>Selection of the hiking trail</a:t>
              </a:r>
            </a:p>
          </p:txBody>
        </p:sp>
        <p:sp>
          <p:nvSpPr>
            <p:cNvPr id="64" name="conceptText1">
              <a:extLst>
                <a:ext uri="{FF2B5EF4-FFF2-40B4-BE49-F238E27FC236}">
                  <a16:creationId xmlns:a16="http://schemas.microsoft.com/office/drawing/2014/main" id="{FE9F9490-77D0-4B3B-A70D-2C2A5A302AC4}"/>
                </a:ext>
              </a:extLst>
            </p:cNvPr>
            <p:cNvSpPr txBox="1">
              <a:spLocks/>
            </p:cNvSpPr>
            <p:nvPr>
              <p:custDataLst>
                <p:tags r:id="rId14"/>
              </p:custDataLst>
            </p:nvPr>
          </p:nvSpPr>
          <p:spPr>
            <a:xfrm>
              <a:off x="416800" y="4473222"/>
              <a:ext cx="1200647" cy="615503"/>
            </a:xfrm>
            <a:prstGeom prst="roundRect">
              <a:avLst/>
            </a:prstGeom>
            <a:solidFill>
              <a:schemeClr val="accent2"/>
            </a:solidFill>
          </p:spPr>
          <p:txBody>
            <a:bodyPr vert="horz" lIns="36000" tIns="36000" rIns="36000" bIns="36000" rtlCol="0" anchor="ctr">
              <a:noAutofit/>
            </a:bodyPr>
            <a:lstStyle>
              <a:lvl1pPr marL="0" marR="0" indent="0"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None/>
                <a:tabLst/>
                <a:defRPr lang="de-DE" sz="1400" kern="1200" dirty="0" smtClean="0">
                  <a:solidFill>
                    <a:schemeClr val="accent1"/>
                  </a:solidFill>
                  <a:latin typeface="+mn-lt"/>
                  <a:ea typeface="+mn-ea"/>
                  <a:cs typeface="Calibri" panose="020F0502020204030204" pitchFamily="34" charset="0"/>
                </a:defRPr>
              </a:lvl1pPr>
              <a:lvl2pPr marL="177800" marR="0" indent="-177800"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Char char=""/>
                <a:tabLst/>
                <a:defRPr lang="de-DE" sz="1400" kern="1200" baseline="0" dirty="0" smtClean="0">
                  <a:solidFill>
                    <a:schemeClr val="accent1"/>
                  </a:solidFill>
                  <a:latin typeface="+mn-lt"/>
                  <a:ea typeface="+mn-ea"/>
                  <a:cs typeface="Calibri" panose="020F0502020204030204" pitchFamily="34" charset="0"/>
                </a:defRPr>
              </a:lvl2pPr>
              <a:lvl3pPr marL="361950" marR="0" indent="-184150"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Char char=""/>
                <a:tabLst/>
                <a:defRPr lang="de-DE" sz="1400" kern="1200" dirty="0" smtClean="0">
                  <a:solidFill>
                    <a:schemeClr val="accent1"/>
                  </a:solidFill>
                  <a:latin typeface="+mn-lt"/>
                  <a:ea typeface="+mn-ea"/>
                  <a:cs typeface="Calibri" panose="020F0502020204030204" pitchFamily="34" charset="0"/>
                </a:defRPr>
              </a:lvl3pPr>
              <a:lvl4pPr marL="536575" marR="0" indent="-174625"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Char char=""/>
                <a:tabLst/>
                <a:defRPr lang="de-DE" sz="1400" kern="1200" dirty="0" smtClean="0">
                  <a:solidFill>
                    <a:schemeClr val="accent1"/>
                  </a:solidFill>
                  <a:latin typeface="+mn-lt"/>
                  <a:ea typeface="+mn-ea"/>
                  <a:cs typeface="Calibri" panose="020F0502020204030204" pitchFamily="34" charset="0"/>
                </a:defRPr>
              </a:lvl4pPr>
              <a:lvl5pPr marL="719138" marR="0" indent="-184150" algn="l" defTabSz="780500" rtl="0" eaLnBrk="1" fontAlgn="auto" latinLnBrk="0" hangingPunct="1">
                <a:lnSpc>
                  <a:spcPct val="100000"/>
                </a:lnSpc>
                <a:spcBef>
                  <a:spcPts val="600"/>
                </a:spcBef>
                <a:spcAft>
                  <a:spcPts val="0"/>
                </a:spcAft>
                <a:buClr>
                  <a:schemeClr val="accent3"/>
                </a:buClr>
                <a:buSzTx/>
                <a:buFont typeface="Wingdings 2" panose="05020102010507070707" pitchFamily="18" charset="2"/>
                <a:buChar char=""/>
                <a:tabLst/>
                <a:defRPr sz="1400" kern="1200">
                  <a:solidFill>
                    <a:schemeClr val="tx1"/>
                  </a:solidFill>
                  <a:latin typeface="+mn-lt"/>
                  <a:ea typeface="+mn-ea"/>
                  <a:cs typeface="+mn-cs"/>
                </a:defRPr>
              </a:lvl5pPr>
              <a:lvl6pPr marL="214637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6pPr>
              <a:lvl7pPr marL="253662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7pPr>
              <a:lvl8pPr marL="292687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8pPr>
              <a:lvl9pPr marL="331712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9pPr>
            </a:lstStyle>
            <a:p>
              <a:pPr algn="ctr"/>
              <a:r>
                <a:rPr lang="en-US" dirty="0">
                  <a:solidFill>
                    <a:schemeClr val="bg2"/>
                  </a:solidFill>
                </a:rPr>
                <a:t>Hiking tour part one: Start</a:t>
              </a:r>
            </a:p>
          </p:txBody>
        </p:sp>
        <p:sp>
          <p:nvSpPr>
            <p:cNvPr id="65" name="conceptText1">
              <a:extLst>
                <a:ext uri="{FF2B5EF4-FFF2-40B4-BE49-F238E27FC236}">
                  <a16:creationId xmlns:a16="http://schemas.microsoft.com/office/drawing/2014/main" id="{21C24DB5-74E4-4646-9541-44ABADE3C2D7}"/>
                </a:ext>
              </a:extLst>
            </p:cNvPr>
            <p:cNvSpPr txBox="1">
              <a:spLocks/>
            </p:cNvSpPr>
            <p:nvPr>
              <p:custDataLst>
                <p:tags r:id="rId15"/>
              </p:custDataLst>
            </p:nvPr>
          </p:nvSpPr>
          <p:spPr>
            <a:xfrm>
              <a:off x="3674511" y="2983034"/>
              <a:ext cx="1200647" cy="615503"/>
            </a:xfrm>
            <a:prstGeom prst="roundRect">
              <a:avLst/>
            </a:prstGeom>
            <a:solidFill>
              <a:schemeClr val="accent2"/>
            </a:solidFill>
          </p:spPr>
          <p:txBody>
            <a:bodyPr vert="horz" lIns="36000" tIns="36000" rIns="36000" bIns="36000" rtlCol="0" anchor="ctr">
              <a:noAutofit/>
            </a:bodyPr>
            <a:lstStyle>
              <a:lvl1pPr marL="0" marR="0" indent="0"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None/>
                <a:tabLst/>
                <a:defRPr lang="de-DE" sz="1400" kern="1200" dirty="0" smtClean="0">
                  <a:solidFill>
                    <a:schemeClr val="accent1"/>
                  </a:solidFill>
                  <a:latin typeface="+mn-lt"/>
                  <a:ea typeface="+mn-ea"/>
                  <a:cs typeface="Calibri" panose="020F0502020204030204" pitchFamily="34" charset="0"/>
                </a:defRPr>
              </a:lvl1pPr>
              <a:lvl2pPr marL="177800" marR="0" indent="-177800"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Char char=""/>
                <a:tabLst/>
                <a:defRPr lang="de-DE" sz="1400" kern="1200" baseline="0" dirty="0" smtClean="0">
                  <a:solidFill>
                    <a:schemeClr val="accent1"/>
                  </a:solidFill>
                  <a:latin typeface="+mn-lt"/>
                  <a:ea typeface="+mn-ea"/>
                  <a:cs typeface="Calibri" panose="020F0502020204030204" pitchFamily="34" charset="0"/>
                </a:defRPr>
              </a:lvl2pPr>
              <a:lvl3pPr marL="361950" marR="0" indent="-184150"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Char char=""/>
                <a:tabLst/>
                <a:defRPr lang="de-DE" sz="1400" kern="1200" dirty="0" smtClean="0">
                  <a:solidFill>
                    <a:schemeClr val="accent1"/>
                  </a:solidFill>
                  <a:latin typeface="+mn-lt"/>
                  <a:ea typeface="+mn-ea"/>
                  <a:cs typeface="Calibri" panose="020F0502020204030204" pitchFamily="34" charset="0"/>
                </a:defRPr>
              </a:lvl3pPr>
              <a:lvl4pPr marL="536575" marR="0" indent="-174625"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Char char=""/>
                <a:tabLst/>
                <a:defRPr lang="de-DE" sz="1400" kern="1200" dirty="0" smtClean="0">
                  <a:solidFill>
                    <a:schemeClr val="accent1"/>
                  </a:solidFill>
                  <a:latin typeface="+mn-lt"/>
                  <a:ea typeface="+mn-ea"/>
                  <a:cs typeface="Calibri" panose="020F0502020204030204" pitchFamily="34" charset="0"/>
                </a:defRPr>
              </a:lvl4pPr>
              <a:lvl5pPr marL="719138" marR="0" indent="-184150" algn="l" defTabSz="780500" rtl="0" eaLnBrk="1" fontAlgn="auto" latinLnBrk="0" hangingPunct="1">
                <a:lnSpc>
                  <a:spcPct val="100000"/>
                </a:lnSpc>
                <a:spcBef>
                  <a:spcPts val="600"/>
                </a:spcBef>
                <a:spcAft>
                  <a:spcPts val="0"/>
                </a:spcAft>
                <a:buClr>
                  <a:schemeClr val="accent3"/>
                </a:buClr>
                <a:buSzTx/>
                <a:buFont typeface="Wingdings 2" panose="05020102010507070707" pitchFamily="18" charset="2"/>
                <a:buChar char=""/>
                <a:tabLst/>
                <a:defRPr sz="1400" kern="1200">
                  <a:solidFill>
                    <a:schemeClr val="tx1"/>
                  </a:solidFill>
                  <a:latin typeface="+mn-lt"/>
                  <a:ea typeface="+mn-ea"/>
                  <a:cs typeface="+mn-cs"/>
                </a:defRPr>
              </a:lvl5pPr>
              <a:lvl6pPr marL="214637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6pPr>
              <a:lvl7pPr marL="253662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7pPr>
              <a:lvl8pPr marL="292687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8pPr>
              <a:lvl9pPr marL="331712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9pPr>
            </a:lstStyle>
            <a:p>
              <a:pPr algn="ctr"/>
              <a:r>
                <a:rPr lang="en-US" dirty="0">
                  <a:solidFill>
                    <a:schemeClr val="bg2"/>
                  </a:solidFill>
                </a:rPr>
                <a:t>Hiking tour part two: Lunch break</a:t>
              </a:r>
            </a:p>
          </p:txBody>
        </p:sp>
        <p:sp>
          <p:nvSpPr>
            <p:cNvPr id="66" name="conceptText1">
              <a:extLst>
                <a:ext uri="{FF2B5EF4-FFF2-40B4-BE49-F238E27FC236}">
                  <a16:creationId xmlns:a16="http://schemas.microsoft.com/office/drawing/2014/main" id="{F784250C-8D87-4883-B4D5-CC18F19DCC8B}"/>
                </a:ext>
              </a:extLst>
            </p:cNvPr>
            <p:cNvSpPr txBox="1">
              <a:spLocks/>
            </p:cNvSpPr>
            <p:nvPr>
              <p:custDataLst>
                <p:tags r:id="rId16"/>
              </p:custDataLst>
            </p:nvPr>
          </p:nvSpPr>
          <p:spPr>
            <a:xfrm>
              <a:off x="1876754" y="2596767"/>
              <a:ext cx="1200647" cy="615503"/>
            </a:xfrm>
            <a:prstGeom prst="roundRect">
              <a:avLst/>
            </a:prstGeom>
            <a:solidFill>
              <a:schemeClr val="accent2"/>
            </a:solidFill>
          </p:spPr>
          <p:txBody>
            <a:bodyPr vert="horz" lIns="36000" tIns="36000" rIns="36000" bIns="36000" rtlCol="0" anchor="ctr">
              <a:noAutofit/>
            </a:bodyPr>
            <a:lstStyle>
              <a:lvl1pPr marL="0" marR="0" indent="0"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None/>
                <a:tabLst/>
                <a:defRPr lang="de-DE" sz="1400" kern="1200" dirty="0" smtClean="0">
                  <a:solidFill>
                    <a:schemeClr val="accent1"/>
                  </a:solidFill>
                  <a:latin typeface="+mn-lt"/>
                  <a:ea typeface="+mn-ea"/>
                  <a:cs typeface="Calibri" panose="020F0502020204030204" pitchFamily="34" charset="0"/>
                </a:defRPr>
              </a:lvl1pPr>
              <a:lvl2pPr marL="177800" marR="0" indent="-177800"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Char char=""/>
                <a:tabLst/>
                <a:defRPr lang="de-DE" sz="1400" kern="1200" baseline="0" dirty="0" smtClean="0">
                  <a:solidFill>
                    <a:schemeClr val="accent1"/>
                  </a:solidFill>
                  <a:latin typeface="+mn-lt"/>
                  <a:ea typeface="+mn-ea"/>
                  <a:cs typeface="Calibri" panose="020F0502020204030204" pitchFamily="34" charset="0"/>
                </a:defRPr>
              </a:lvl2pPr>
              <a:lvl3pPr marL="361950" marR="0" indent="-184150"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Char char=""/>
                <a:tabLst/>
                <a:defRPr lang="de-DE" sz="1400" kern="1200" dirty="0" smtClean="0">
                  <a:solidFill>
                    <a:schemeClr val="accent1"/>
                  </a:solidFill>
                  <a:latin typeface="+mn-lt"/>
                  <a:ea typeface="+mn-ea"/>
                  <a:cs typeface="Calibri" panose="020F0502020204030204" pitchFamily="34" charset="0"/>
                </a:defRPr>
              </a:lvl3pPr>
              <a:lvl4pPr marL="536575" marR="0" indent="-174625"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Char char=""/>
                <a:tabLst/>
                <a:defRPr lang="de-DE" sz="1400" kern="1200" dirty="0" smtClean="0">
                  <a:solidFill>
                    <a:schemeClr val="accent1"/>
                  </a:solidFill>
                  <a:latin typeface="+mn-lt"/>
                  <a:ea typeface="+mn-ea"/>
                  <a:cs typeface="Calibri" panose="020F0502020204030204" pitchFamily="34" charset="0"/>
                </a:defRPr>
              </a:lvl4pPr>
              <a:lvl5pPr marL="719138" marR="0" indent="-184150" algn="l" defTabSz="780500" rtl="0" eaLnBrk="1" fontAlgn="auto" latinLnBrk="0" hangingPunct="1">
                <a:lnSpc>
                  <a:spcPct val="100000"/>
                </a:lnSpc>
                <a:spcBef>
                  <a:spcPts val="600"/>
                </a:spcBef>
                <a:spcAft>
                  <a:spcPts val="0"/>
                </a:spcAft>
                <a:buClr>
                  <a:schemeClr val="accent3"/>
                </a:buClr>
                <a:buSzTx/>
                <a:buFont typeface="Wingdings 2" panose="05020102010507070707" pitchFamily="18" charset="2"/>
                <a:buChar char=""/>
                <a:tabLst/>
                <a:defRPr sz="1400" kern="1200">
                  <a:solidFill>
                    <a:schemeClr val="tx1"/>
                  </a:solidFill>
                  <a:latin typeface="+mn-lt"/>
                  <a:ea typeface="+mn-ea"/>
                  <a:cs typeface="+mn-cs"/>
                </a:defRPr>
              </a:lvl5pPr>
              <a:lvl6pPr marL="214637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6pPr>
              <a:lvl7pPr marL="253662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7pPr>
              <a:lvl8pPr marL="292687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8pPr>
              <a:lvl9pPr marL="331712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9pPr>
            </a:lstStyle>
            <a:p>
              <a:pPr algn="ctr"/>
              <a:r>
                <a:rPr lang="en-US" dirty="0">
                  <a:solidFill>
                    <a:schemeClr val="bg2"/>
                  </a:solidFill>
                </a:rPr>
                <a:t>Hiking tour part three: End</a:t>
              </a:r>
            </a:p>
          </p:txBody>
        </p:sp>
      </p:grpSp>
      <p:sp>
        <p:nvSpPr>
          <p:cNvPr id="23" name="conceptText1">
            <a:extLst>
              <a:ext uri="{FF2B5EF4-FFF2-40B4-BE49-F238E27FC236}">
                <a16:creationId xmlns:a16="http://schemas.microsoft.com/office/drawing/2014/main" id="{828DB2D5-2D1A-45EF-8AEB-E6537236F4E3}"/>
              </a:ext>
            </a:extLst>
          </p:cNvPr>
          <p:cNvSpPr txBox="1">
            <a:spLocks/>
          </p:cNvSpPr>
          <p:nvPr>
            <p:custDataLst>
              <p:tags r:id="rId2"/>
            </p:custDataLst>
          </p:nvPr>
        </p:nvSpPr>
        <p:spPr>
          <a:xfrm>
            <a:off x="154597" y="1839772"/>
            <a:ext cx="2398638" cy="488050"/>
          </a:xfrm>
          <a:prstGeom prst="rect">
            <a:avLst/>
          </a:prstGeom>
          <a:solidFill>
            <a:srgbClr val="DCDCDC"/>
          </a:solidFill>
          <a:ln w="19050">
            <a:solidFill>
              <a:schemeClr val="accent2"/>
            </a:solidFill>
          </a:ln>
        </p:spPr>
        <p:txBody>
          <a:bodyPr vert="horz" lIns="36000" tIns="36000" rIns="36000" bIns="36000" rtlCol="0">
            <a:noAutofit/>
          </a:bodyPr>
          <a:lstStyle>
            <a:lvl1pPr marL="0" marR="0" indent="0"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None/>
              <a:tabLst/>
              <a:defRPr lang="de-DE" sz="1400" kern="1200" dirty="0" smtClean="0">
                <a:solidFill>
                  <a:schemeClr val="accent1"/>
                </a:solidFill>
                <a:latin typeface="+mn-lt"/>
                <a:ea typeface="+mn-ea"/>
                <a:cs typeface="Calibri" panose="020F0502020204030204" pitchFamily="34" charset="0"/>
              </a:defRPr>
            </a:lvl1pPr>
            <a:lvl2pPr marL="177800" marR="0" indent="-177800"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Char char=""/>
              <a:tabLst/>
              <a:defRPr lang="de-DE" sz="1400" kern="1200" baseline="0" dirty="0" smtClean="0">
                <a:solidFill>
                  <a:schemeClr val="accent1"/>
                </a:solidFill>
                <a:latin typeface="+mn-lt"/>
                <a:ea typeface="+mn-ea"/>
                <a:cs typeface="Calibri" panose="020F0502020204030204" pitchFamily="34" charset="0"/>
              </a:defRPr>
            </a:lvl2pPr>
            <a:lvl3pPr marL="361950" marR="0" indent="-184150"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Char char=""/>
              <a:tabLst/>
              <a:defRPr lang="de-DE" sz="1400" kern="1200" dirty="0" smtClean="0">
                <a:solidFill>
                  <a:schemeClr val="accent1"/>
                </a:solidFill>
                <a:latin typeface="+mn-lt"/>
                <a:ea typeface="+mn-ea"/>
                <a:cs typeface="Calibri" panose="020F0502020204030204" pitchFamily="34" charset="0"/>
              </a:defRPr>
            </a:lvl3pPr>
            <a:lvl4pPr marL="536575" marR="0" indent="-174625"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Char char=""/>
              <a:tabLst/>
              <a:defRPr lang="de-DE" sz="1400" kern="1200" dirty="0" smtClean="0">
                <a:solidFill>
                  <a:schemeClr val="accent1"/>
                </a:solidFill>
                <a:latin typeface="+mn-lt"/>
                <a:ea typeface="+mn-ea"/>
                <a:cs typeface="Calibri" panose="020F0502020204030204" pitchFamily="34" charset="0"/>
              </a:defRPr>
            </a:lvl4pPr>
            <a:lvl5pPr marL="719138" marR="0" indent="-184150" algn="l" defTabSz="780500" rtl="0" eaLnBrk="1" fontAlgn="auto" latinLnBrk="0" hangingPunct="1">
              <a:lnSpc>
                <a:spcPct val="100000"/>
              </a:lnSpc>
              <a:spcBef>
                <a:spcPts val="600"/>
              </a:spcBef>
              <a:spcAft>
                <a:spcPts val="0"/>
              </a:spcAft>
              <a:buClr>
                <a:schemeClr val="accent3"/>
              </a:buClr>
              <a:buSzTx/>
              <a:buFont typeface="Wingdings 2" panose="05020102010507070707" pitchFamily="18" charset="2"/>
              <a:buChar char=""/>
              <a:tabLst/>
              <a:defRPr sz="1400" kern="1200">
                <a:solidFill>
                  <a:schemeClr val="tx1"/>
                </a:solidFill>
                <a:latin typeface="+mn-lt"/>
                <a:ea typeface="+mn-ea"/>
                <a:cs typeface="+mn-cs"/>
              </a:defRPr>
            </a:lvl5pPr>
            <a:lvl6pPr marL="214637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6pPr>
            <a:lvl7pPr marL="253662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7pPr>
            <a:lvl8pPr marL="292687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8pPr>
            <a:lvl9pPr marL="331712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9pPr>
          </a:lstStyle>
          <a:p>
            <a:r>
              <a:rPr lang="en-US" dirty="0">
                <a:solidFill>
                  <a:schemeClr val="accent2"/>
                </a:solidFill>
              </a:rPr>
              <a:t>Receive the info push from the Beacon</a:t>
            </a:r>
          </a:p>
        </p:txBody>
      </p:sp>
      <p:sp>
        <p:nvSpPr>
          <p:cNvPr id="24" name="conceptText1">
            <a:extLst>
              <a:ext uri="{FF2B5EF4-FFF2-40B4-BE49-F238E27FC236}">
                <a16:creationId xmlns:a16="http://schemas.microsoft.com/office/drawing/2014/main" id="{2604768D-A5F5-419B-A81E-9DD99B4BC0A9}"/>
              </a:ext>
            </a:extLst>
          </p:cNvPr>
          <p:cNvSpPr txBox="1">
            <a:spLocks/>
          </p:cNvSpPr>
          <p:nvPr>
            <p:custDataLst>
              <p:tags r:id="rId3"/>
            </p:custDataLst>
          </p:nvPr>
        </p:nvSpPr>
        <p:spPr>
          <a:xfrm>
            <a:off x="154598" y="2370365"/>
            <a:ext cx="2398638" cy="753082"/>
          </a:xfrm>
          <a:prstGeom prst="rect">
            <a:avLst/>
          </a:prstGeom>
          <a:solidFill>
            <a:srgbClr val="DCDCDC"/>
          </a:solidFill>
          <a:ln w="19050">
            <a:solidFill>
              <a:schemeClr val="tx1"/>
            </a:solidFill>
          </a:ln>
        </p:spPr>
        <p:txBody>
          <a:bodyPr vert="horz" lIns="36000" tIns="36000" rIns="36000" bIns="36000" rtlCol="0">
            <a:noAutofit/>
          </a:bodyPr>
          <a:lstStyle>
            <a:lvl1pPr marL="0" marR="0" indent="0"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None/>
              <a:tabLst/>
              <a:defRPr lang="de-DE" sz="1400" kern="1200" dirty="0" smtClean="0">
                <a:solidFill>
                  <a:schemeClr val="accent1"/>
                </a:solidFill>
                <a:latin typeface="+mn-lt"/>
                <a:ea typeface="+mn-ea"/>
                <a:cs typeface="Calibri" panose="020F0502020204030204" pitchFamily="34" charset="0"/>
              </a:defRPr>
            </a:lvl1pPr>
            <a:lvl2pPr marL="177800" marR="0" indent="-177800"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Char char=""/>
              <a:tabLst/>
              <a:defRPr lang="de-DE" sz="1400" kern="1200" baseline="0" dirty="0" smtClean="0">
                <a:solidFill>
                  <a:schemeClr val="accent1"/>
                </a:solidFill>
                <a:latin typeface="+mn-lt"/>
                <a:ea typeface="+mn-ea"/>
                <a:cs typeface="Calibri" panose="020F0502020204030204" pitchFamily="34" charset="0"/>
              </a:defRPr>
            </a:lvl2pPr>
            <a:lvl3pPr marL="361950" marR="0" indent="-184150"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Char char=""/>
              <a:tabLst/>
              <a:defRPr lang="de-DE" sz="1400" kern="1200" dirty="0" smtClean="0">
                <a:solidFill>
                  <a:schemeClr val="accent1"/>
                </a:solidFill>
                <a:latin typeface="+mn-lt"/>
                <a:ea typeface="+mn-ea"/>
                <a:cs typeface="Calibri" panose="020F0502020204030204" pitchFamily="34" charset="0"/>
              </a:defRPr>
            </a:lvl3pPr>
            <a:lvl4pPr marL="536575" marR="0" indent="-174625"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Char char=""/>
              <a:tabLst/>
              <a:defRPr lang="de-DE" sz="1400" kern="1200" dirty="0" smtClean="0">
                <a:solidFill>
                  <a:schemeClr val="accent1"/>
                </a:solidFill>
                <a:latin typeface="+mn-lt"/>
                <a:ea typeface="+mn-ea"/>
                <a:cs typeface="Calibri" panose="020F0502020204030204" pitchFamily="34" charset="0"/>
              </a:defRPr>
            </a:lvl4pPr>
            <a:lvl5pPr marL="719138" marR="0" indent="-184150" algn="l" defTabSz="780500" rtl="0" eaLnBrk="1" fontAlgn="auto" latinLnBrk="0" hangingPunct="1">
              <a:lnSpc>
                <a:spcPct val="100000"/>
              </a:lnSpc>
              <a:spcBef>
                <a:spcPts val="600"/>
              </a:spcBef>
              <a:spcAft>
                <a:spcPts val="0"/>
              </a:spcAft>
              <a:buClr>
                <a:schemeClr val="accent3"/>
              </a:buClr>
              <a:buSzTx/>
              <a:buFont typeface="Wingdings 2" panose="05020102010507070707" pitchFamily="18" charset="2"/>
              <a:buChar char=""/>
              <a:tabLst/>
              <a:defRPr sz="1400" kern="1200">
                <a:solidFill>
                  <a:schemeClr val="tx1"/>
                </a:solidFill>
                <a:latin typeface="+mn-lt"/>
                <a:ea typeface="+mn-ea"/>
                <a:cs typeface="+mn-cs"/>
              </a:defRPr>
            </a:lvl5pPr>
            <a:lvl6pPr marL="214637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6pPr>
            <a:lvl7pPr marL="253662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7pPr>
            <a:lvl8pPr marL="292687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8pPr>
            <a:lvl9pPr marL="331712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9pPr>
          </a:lstStyle>
          <a:p>
            <a:r>
              <a:rPr lang="en-US" dirty="0">
                <a:solidFill>
                  <a:schemeClr val="accent2"/>
                </a:solidFill>
              </a:rPr>
              <a:t>Set your personal preferences. Length, view points and break point for lunch.</a:t>
            </a:r>
          </a:p>
        </p:txBody>
      </p:sp>
      <p:sp>
        <p:nvSpPr>
          <p:cNvPr id="26" name="conceptText1">
            <a:extLst>
              <a:ext uri="{FF2B5EF4-FFF2-40B4-BE49-F238E27FC236}">
                <a16:creationId xmlns:a16="http://schemas.microsoft.com/office/drawing/2014/main" id="{D3934FCC-F56A-4954-8827-2B3A14D20296}"/>
              </a:ext>
            </a:extLst>
          </p:cNvPr>
          <p:cNvSpPr txBox="1">
            <a:spLocks/>
          </p:cNvSpPr>
          <p:nvPr>
            <p:custDataLst>
              <p:tags r:id="rId4"/>
            </p:custDataLst>
          </p:nvPr>
        </p:nvSpPr>
        <p:spPr>
          <a:xfrm>
            <a:off x="154597" y="3686937"/>
            <a:ext cx="2398638" cy="463678"/>
          </a:xfrm>
          <a:prstGeom prst="rect">
            <a:avLst/>
          </a:prstGeom>
          <a:solidFill>
            <a:srgbClr val="DCDCDC"/>
          </a:solidFill>
          <a:ln w="19050">
            <a:solidFill>
              <a:schemeClr val="tx1"/>
            </a:solidFill>
          </a:ln>
        </p:spPr>
        <p:txBody>
          <a:bodyPr vert="horz" lIns="36000" tIns="36000" rIns="36000" bIns="36000" rtlCol="0">
            <a:noAutofit/>
          </a:bodyPr>
          <a:lstStyle>
            <a:lvl1pPr marL="0" marR="0" indent="0"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None/>
              <a:tabLst/>
              <a:defRPr lang="de-DE" sz="1400" kern="1200" dirty="0" smtClean="0">
                <a:solidFill>
                  <a:schemeClr val="accent1"/>
                </a:solidFill>
                <a:latin typeface="+mn-lt"/>
                <a:ea typeface="+mn-ea"/>
                <a:cs typeface="Calibri" panose="020F0502020204030204" pitchFamily="34" charset="0"/>
              </a:defRPr>
            </a:lvl1pPr>
            <a:lvl2pPr marL="177800" marR="0" indent="-177800"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Char char=""/>
              <a:tabLst/>
              <a:defRPr lang="de-DE" sz="1400" kern="1200" baseline="0" dirty="0" smtClean="0">
                <a:solidFill>
                  <a:schemeClr val="accent1"/>
                </a:solidFill>
                <a:latin typeface="+mn-lt"/>
                <a:ea typeface="+mn-ea"/>
                <a:cs typeface="Calibri" panose="020F0502020204030204" pitchFamily="34" charset="0"/>
              </a:defRPr>
            </a:lvl2pPr>
            <a:lvl3pPr marL="361950" marR="0" indent="-184150"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Char char=""/>
              <a:tabLst/>
              <a:defRPr lang="de-DE" sz="1400" kern="1200" dirty="0" smtClean="0">
                <a:solidFill>
                  <a:schemeClr val="accent1"/>
                </a:solidFill>
                <a:latin typeface="+mn-lt"/>
                <a:ea typeface="+mn-ea"/>
                <a:cs typeface="Calibri" panose="020F0502020204030204" pitchFamily="34" charset="0"/>
              </a:defRPr>
            </a:lvl3pPr>
            <a:lvl4pPr marL="536575" marR="0" indent="-174625"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Char char=""/>
              <a:tabLst/>
              <a:defRPr lang="de-DE" sz="1400" kern="1200" dirty="0" smtClean="0">
                <a:solidFill>
                  <a:schemeClr val="accent1"/>
                </a:solidFill>
                <a:latin typeface="+mn-lt"/>
                <a:ea typeface="+mn-ea"/>
                <a:cs typeface="Calibri" panose="020F0502020204030204" pitchFamily="34" charset="0"/>
              </a:defRPr>
            </a:lvl4pPr>
            <a:lvl5pPr marL="719138" marR="0" indent="-184150" algn="l" defTabSz="780500" rtl="0" eaLnBrk="1" fontAlgn="auto" latinLnBrk="0" hangingPunct="1">
              <a:lnSpc>
                <a:spcPct val="100000"/>
              </a:lnSpc>
              <a:spcBef>
                <a:spcPts val="600"/>
              </a:spcBef>
              <a:spcAft>
                <a:spcPts val="0"/>
              </a:spcAft>
              <a:buClr>
                <a:schemeClr val="accent3"/>
              </a:buClr>
              <a:buSzTx/>
              <a:buFont typeface="Wingdings 2" panose="05020102010507070707" pitchFamily="18" charset="2"/>
              <a:buChar char=""/>
              <a:tabLst/>
              <a:defRPr sz="1400" kern="1200">
                <a:solidFill>
                  <a:schemeClr val="tx1"/>
                </a:solidFill>
                <a:latin typeface="+mn-lt"/>
                <a:ea typeface="+mn-ea"/>
                <a:cs typeface="+mn-cs"/>
              </a:defRPr>
            </a:lvl5pPr>
            <a:lvl6pPr marL="214637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6pPr>
            <a:lvl7pPr marL="253662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7pPr>
            <a:lvl8pPr marL="292687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8pPr>
            <a:lvl9pPr marL="331712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9pPr>
          </a:lstStyle>
          <a:p>
            <a:r>
              <a:rPr lang="en-US" dirty="0">
                <a:solidFill>
                  <a:schemeClr val="accent2"/>
                </a:solidFill>
              </a:rPr>
              <a:t>Browse to the recommended hiking trail</a:t>
            </a:r>
          </a:p>
        </p:txBody>
      </p:sp>
      <p:sp>
        <p:nvSpPr>
          <p:cNvPr id="27" name="conceptText1">
            <a:extLst>
              <a:ext uri="{FF2B5EF4-FFF2-40B4-BE49-F238E27FC236}">
                <a16:creationId xmlns:a16="http://schemas.microsoft.com/office/drawing/2014/main" id="{DC5D2E8D-1117-4F56-AB05-9D59C6997FAC}"/>
              </a:ext>
            </a:extLst>
          </p:cNvPr>
          <p:cNvSpPr txBox="1">
            <a:spLocks/>
          </p:cNvSpPr>
          <p:nvPr>
            <p:custDataLst>
              <p:tags r:id="rId5"/>
            </p:custDataLst>
          </p:nvPr>
        </p:nvSpPr>
        <p:spPr>
          <a:xfrm>
            <a:off x="154597" y="3165990"/>
            <a:ext cx="2398638" cy="478403"/>
          </a:xfrm>
          <a:prstGeom prst="rect">
            <a:avLst/>
          </a:prstGeom>
          <a:solidFill>
            <a:srgbClr val="DCDCDC"/>
          </a:solidFill>
          <a:ln w="19050">
            <a:solidFill>
              <a:schemeClr val="tx1"/>
            </a:solidFill>
          </a:ln>
        </p:spPr>
        <p:txBody>
          <a:bodyPr vert="horz" lIns="36000" tIns="36000" rIns="36000" bIns="36000" rtlCol="0">
            <a:noAutofit/>
          </a:bodyPr>
          <a:lstStyle>
            <a:lvl1pPr marL="0" marR="0" indent="0"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None/>
              <a:tabLst/>
              <a:defRPr lang="de-DE" sz="1400" kern="1200" dirty="0" smtClean="0">
                <a:solidFill>
                  <a:schemeClr val="accent1"/>
                </a:solidFill>
                <a:latin typeface="+mn-lt"/>
                <a:ea typeface="+mn-ea"/>
                <a:cs typeface="Calibri" panose="020F0502020204030204" pitchFamily="34" charset="0"/>
              </a:defRPr>
            </a:lvl1pPr>
            <a:lvl2pPr marL="177800" marR="0" indent="-177800"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Char char=""/>
              <a:tabLst/>
              <a:defRPr lang="de-DE" sz="1400" kern="1200" baseline="0" dirty="0" smtClean="0">
                <a:solidFill>
                  <a:schemeClr val="accent1"/>
                </a:solidFill>
                <a:latin typeface="+mn-lt"/>
                <a:ea typeface="+mn-ea"/>
                <a:cs typeface="Calibri" panose="020F0502020204030204" pitchFamily="34" charset="0"/>
              </a:defRPr>
            </a:lvl2pPr>
            <a:lvl3pPr marL="361950" marR="0" indent="-184150"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Char char=""/>
              <a:tabLst/>
              <a:defRPr lang="de-DE" sz="1400" kern="1200" dirty="0" smtClean="0">
                <a:solidFill>
                  <a:schemeClr val="accent1"/>
                </a:solidFill>
                <a:latin typeface="+mn-lt"/>
                <a:ea typeface="+mn-ea"/>
                <a:cs typeface="Calibri" panose="020F0502020204030204" pitchFamily="34" charset="0"/>
              </a:defRPr>
            </a:lvl3pPr>
            <a:lvl4pPr marL="536575" marR="0" indent="-174625"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Char char=""/>
              <a:tabLst/>
              <a:defRPr lang="de-DE" sz="1400" kern="1200" dirty="0" smtClean="0">
                <a:solidFill>
                  <a:schemeClr val="accent1"/>
                </a:solidFill>
                <a:latin typeface="+mn-lt"/>
                <a:ea typeface="+mn-ea"/>
                <a:cs typeface="Calibri" panose="020F0502020204030204" pitchFamily="34" charset="0"/>
              </a:defRPr>
            </a:lvl4pPr>
            <a:lvl5pPr marL="719138" marR="0" indent="-184150" algn="l" defTabSz="780500" rtl="0" eaLnBrk="1" fontAlgn="auto" latinLnBrk="0" hangingPunct="1">
              <a:lnSpc>
                <a:spcPct val="100000"/>
              </a:lnSpc>
              <a:spcBef>
                <a:spcPts val="600"/>
              </a:spcBef>
              <a:spcAft>
                <a:spcPts val="0"/>
              </a:spcAft>
              <a:buClr>
                <a:schemeClr val="accent3"/>
              </a:buClr>
              <a:buSzTx/>
              <a:buFont typeface="Wingdings 2" panose="05020102010507070707" pitchFamily="18" charset="2"/>
              <a:buChar char=""/>
              <a:tabLst/>
              <a:defRPr sz="1400" kern="1200">
                <a:solidFill>
                  <a:schemeClr val="tx1"/>
                </a:solidFill>
                <a:latin typeface="+mn-lt"/>
                <a:ea typeface="+mn-ea"/>
                <a:cs typeface="+mn-cs"/>
              </a:defRPr>
            </a:lvl5pPr>
            <a:lvl6pPr marL="214637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6pPr>
            <a:lvl7pPr marL="253662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7pPr>
            <a:lvl8pPr marL="292687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8pPr>
            <a:lvl9pPr marL="331712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9pPr>
          </a:lstStyle>
          <a:p>
            <a:r>
              <a:rPr lang="en-US" dirty="0">
                <a:solidFill>
                  <a:schemeClr val="accent2"/>
                </a:solidFill>
              </a:rPr>
              <a:t>Register in the trail for additional rescue service</a:t>
            </a:r>
          </a:p>
        </p:txBody>
      </p:sp>
      <p:sp>
        <p:nvSpPr>
          <p:cNvPr id="10" name="object 3">
            <a:extLst>
              <a:ext uri="{FF2B5EF4-FFF2-40B4-BE49-F238E27FC236}">
                <a16:creationId xmlns:a16="http://schemas.microsoft.com/office/drawing/2014/main" id="{8050B019-7AAB-4F2B-AEAF-D5D53AB8B319}"/>
              </a:ext>
            </a:extLst>
          </p:cNvPr>
          <p:cNvSpPr txBox="1"/>
          <p:nvPr/>
        </p:nvSpPr>
        <p:spPr>
          <a:xfrm>
            <a:off x="5239844" y="5845641"/>
            <a:ext cx="895774" cy="316398"/>
          </a:xfrm>
          <a:prstGeom prst="roundRect">
            <a:avLst/>
          </a:prstGeom>
          <a:solidFill>
            <a:srgbClr val="FF0000"/>
          </a:solidFill>
          <a:ln>
            <a:solidFill>
              <a:srgbClr val="FF0000"/>
            </a:solidFill>
          </a:ln>
        </p:spPr>
        <p:txBody>
          <a:bodyPr vert="horz" wrap="square" lIns="0" tIns="39369" rIns="0" bIns="0" rtlCol="0" anchor="ctr">
            <a:spAutoFit/>
          </a:bodyPr>
          <a:lstStyle/>
          <a:p>
            <a:pPr marL="12700" algn="ctr">
              <a:lnSpc>
                <a:spcPct val="100000"/>
              </a:lnSpc>
              <a:spcBef>
                <a:spcPts val="309"/>
              </a:spcBef>
            </a:pPr>
            <a:r>
              <a:rPr lang="en-US" sz="1600" b="1" spc="-5" dirty="0">
                <a:latin typeface="Arial"/>
                <a:cs typeface="Arial"/>
              </a:rPr>
              <a:t>Beacon</a:t>
            </a:r>
            <a:endParaRPr lang="en-US" sz="1300" dirty="0">
              <a:latin typeface="Arial"/>
              <a:cs typeface="Arial"/>
            </a:endParaRPr>
          </a:p>
        </p:txBody>
      </p:sp>
      <p:grpSp>
        <p:nvGrpSpPr>
          <p:cNvPr id="20" name="Gruppieren 19">
            <a:extLst>
              <a:ext uri="{FF2B5EF4-FFF2-40B4-BE49-F238E27FC236}">
                <a16:creationId xmlns:a16="http://schemas.microsoft.com/office/drawing/2014/main" id="{03E379C3-7B6C-43A6-82B4-7C6EACB0088B}"/>
              </a:ext>
            </a:extLst>
          </p:cNvPr>
          <p:cNvGrpSpPr/>
          <p:nvPr/>
        </p:nvGrpSpPr>
        <p:grpSpPr>
          <a:xfrm>
            <a:off x="171813" y="4943713"/>
            <a:ext cx="2398638" cy="1554378"/>
            <a:chOff x="171813" y="4943713"/>
            <a:chExt cx="2398638" cy="1554378"/>
          </a:xfrm>
        </p:grpSpPr>
        <p:sp>
          <p:nvSpPr>
            <p:cNvPr id="46" name="conceptText1">
              <a:extLst>
                <a:ext uri="{FF2B5EF4-FFF2-40B4-BE49-F238E27FC236}">
                  <a16:creationId xmlns:a16="http://schemas.microsoft.com/office/drawing/2014/main" id="{C65721FA-A4F1-4DDC-8B92-DF6A95030F14}"/>
                </a:ext>
              </a:extLst>
            </p:cNvPr>
            <p:cNvSpPr txBox="1">
              <a:spLocks/>
            </p:cNvSpPr>
            <p:nvPr>
              <p:custDataLst>
                <p:tags r:id="rId10"/>
              </p:custDataLst>
            </p:nvPr>
          </p:nvSpPr>
          <p:spPr>
            <a:xfrm>
              <a:off x="171813" y="4943713"/>
              <a:ext cx="2398638" cy="488050"/>
            </a:xfrm>
            <a:prstGeom prst="rect">
              <a:avLst/>
            </a:prstGeom>
            <a:solidFill>
              <a:srgbClr val="DCDCDC"/>
            </a:solidFill>
            <a:ln w="19050">
              <a:solidFill>
                <a:schemeClr val="tx1"/>
              </a:solidFill>
            </a:ln>
          </p:spPr>
          <p:txBody>
            <a:bodyPr vert="horz" lIns="36000" tIns="36000" rIns="36000" bIns="36000" rtlCol="0">
              <a:noAutofit/>
            </a:bodyPr>
            <a:lstStyle>
              <a:lvl1pPr marL="0" marR="0" indent="0"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None/>
                <a:tabLst/>
                <a:defRPr lang="de-DE" sz="1400" kern="1200" dirty="0" smtClean="0">
                  <a:solidFill>
                    <a:schemeClr val="accent1"/>
                  </a:solidFill>
                  <a:latin typeface="+mn-lt"/>
                  <a:ea typeface="+mn-ea"/>
                  <a:cs typeface="Calibri" panose="020F0502020204030204" pitchFamily="34" charset="0"/>
                </a:defRPr>
              </a:lvl1pPr>
              <a:lvl2pPr marL="177800" marR="0" indent="-177800"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Char char=""/>
                <a:tabLst/>
                <a:defRPr lang="de-DE" sz="1400" kern="1200" baseline="0" dirty="0" smtClean="0">
                  <a:solidFill>
                    <a:schemeClr val="accent1"/>
                  </a:solidFill>
                  <a:latin typeface="+mn-lt"/>
                  <a:ea typeface="+mn-ea"/>
                  <a:cs typeface="Calibri" panose="020F0502020204030204" pitchFamily="34" charset="0"/>
                </a:defRPr>
              </a:lvl2pPr>
              <a:lvl3pPr marL="361950" marR="0" indent="-184150"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Char char=""/>
                <a:tabLst/>
                <a:defRPr lang="de-DE" sz="1400" kern="1200" dirty="0" smtClean="0">
                  <a:solidFill>
                    <a:schemeClr val="accent1"/>
                  </a:solidFill>
                  <a:latin typeface="+mn-lt"/>
                  <a:ea typeface="+mn-ea"/>
                  <a:cs typeface="Calibri" panose="020F0502020204030204" pitchFamily="34" charset="0"/>
                </a:defRPr>
              </a:lvl3pPr>
              <a:lvl4pPr marL="536575" marR="0" indent="-174625"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Char char=""/>
                <a:tabLst/>
                <a:defRPr lang="de-DE" sz="1400" kern="1200" dirty="0" smtClean="0">
                  <a:solidFill>
                    <a:schemeClr val="accent1"/>
                  </a:solidFill>
                  <a:latin typeface="+mn-lt"/>
                  <a:ea typeface="+mn-ea"/>
                  <a:cs typeface="Calibri" panose="020F0502020204030204" pitchFamily="34" charset="0"/>
                </a:defRPr>
              </a:lvl4pPr>
              <a:lvl5pPr marL="719138" marR="0" indent="-184150" algn="l" defTabSz="780500" rtl="0" eaLnBrk="1" fontAlgn="auto" latinLnBrk="0" hangingPunct="1">
                <a:lnSpc>
                  <a:spcPct val="100000"/>
                </a:lnSpc>
                <a:spcBef>
                  <a:spcPts val="600"/>
                </a:spcBef>
                <a:spcAft>
                  <a:spcPts val="0"/>
                </a:spcAft>
                <a:buClr>
                  <a:schemeClr val="accent3"/>
                </a:buClr>
                <a:buSzTx/>
                <a:buFont typeface="Wingdings 2" panose="05020102010507070707" pitchFamily="18" charset="2"/>
                <a:buChar char=""/>
                <a:tabLst/>
                <a:defRPr sz="1400" kern="1200">
                  <a:solidFill>
                    <a:schemeClr val="tx1"/>
                  </a:solidFill>
                  <a:latin typeface="+mn-lt"/>
                  <a:ea typeface="+mn-ea"/>
                  <a:cs typeface="+mn-cs"/>
                </a:defRPr>
              </a:lvl5pPr>
              <a:lvl6pPr marL="214637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6pPr>
              <a:lvl7pPr marL="253662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7pPr>
              <a:lvl8pPr marL="292687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8pPr>
              <a:lvl9pPr marL="331712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9pPr>
            </a:lstStyle>
            <a:p>
              <a:r>
                <a:rPr lang="en-US" dirty="0">
                  <a:solidFill>
                    <a:schemeClr val="accent2"/>
                  </a:solidFill>
                </a:rPr>
                <a:t>Start hiking the route from the car park</a:t>
              </a:r>
            </a:p>
          </p:txBody>
        </p:sp>
        <p:sp>
          <p:nvSpPr>
            <p:cNvPr id="47" name="conceptText1">
              <a:extLst>
                <a:ext uri="{FF2B5EF4-FFF2-40B4-BE49-F238E27FC236}">
                  <a16:creationId xmlns:a16="http://schemas.microsoft.com/office/drawing/2014/main" id="{D0003E02-04B8-4096-9346-E9DFAB07BF29}"/>
                </a:ext>
              </a:extLst>
            </p:cNvPr>
            <p:cNvSpPr txBox="1">
              <a:spLocks/>
            </p:cNvSpPr>
            <p:nvPr>
              <p:custDataLst>
                <p:tags r:id="rId11"/>
              </p:custDataLst>
            </p:nvPr>
          </p:nvSpPr>
          <p:spPr>
            <a:xfrm>
              <a:off x="171813" y="5825988"/>
              <a:ext cx="2398638" cy="672103"/>
            </a:xfrm>
            <a:prstGeom prst="rect">
              <a:avLst/>
            </a:prstGeom>
            <a:solidFill>
              <a:srgbClr val="DCDCDC"/>
            </a:solidFill>
            <a:ln w="19050">
              <a:solidFill>
                <a:schemeClr val="tx1"/>
              </a:solidFill>
            </a:ln>
          </p:spPr>
          <p:txBody>
            <a:bodyPr vert="horz" lIns="36000" tIns="36000" rIns="36000" bIns="36000" rtlCol="0">
              <a:noAutofit/>
            </a:bodyPr>
            <a:lstStyle>
              <a:lvl1pPr marL="0" marR="0" indent="0"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None/>
                <a:tabLst/>
                <a:defRPr lang="de-DE" sz="1400" kern="1200" dirty="0" smtClean="0">
                  <a:solidFill>
                    <a:schemeClr val="accent1"/>
                  </a:solidFill>
                  <a:latin typeface="+mn-lt"/>
                  <a:ea typeface="+mn-ea"/>
                  <a:cs typeface="Calibri" panose="020F0502020204030204" pitchFamily="34" charset="0"/>
                </a:defRPr>
              </a:lvl1pPr>
              <a:lvl2pPr marL="177800" marR="0" indent="-177800"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Char char=""/>
                <a:tabLst/>
                <a:defRPr lang="de-DE" sz="1400" kern="1200" baseline="0" dirty="0" smtClean="0">
                  <a:solidFill>
                    <a:schemeClr val="accent1"/>
                  </a:solidFill>
                  <a:latin typeface="+mn-lt"/>
                  <a:ea typeface="+mn-ea"/>
                  <a:cs typeface="Calibri" panose="020F0502020204030204" pitchFamily="34" charset="0"/>
                </a:defRPr>
              </a:lvl2pPr>
              <a:lvl3pPr marL="361950" marR="0" indent="-184150"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Char char=""/>
                <a:tabLst/>
                <a:defRPr lang="de-DE" sz="1400" kern="1200" dirty="0" smtClean="0">
                  <a:solidFill>
                    <a:schemeClr val="accent1"/>
                  </a:solidFill>
                  <a:latin typeface="+mn-lt"/>
                  <a:ea typeface="+mn-ea"/>
                  <a:cs typeface="Calibri" panose="020F0502020204030204" pitchFamily="34" charset="0"/>
                </a:defRPr>
              </a:lvl3pPr>
              <a:lvl4pPr marL="536575" marR="0" indent="-174625"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Char char=""/>
                <a:tabLst/>
                <a:defRPr lang="de-DE" sz="1400" kern="1200" dirty="0" smtClean="0">
                  <a:solidFill>
                    <a:schemeClr val="accent1"/>
                  </a:solidFill>
                  <a:latin typeface="+mn-lt"/>
                  <a:ea typeface="+mn-ea"/>
                  <a:cs typeface="Calibri" panose="020F0502020204030204" pitchFamily="34" charset="0"/>
                </a:defRPr>
              </a:lvl4pPr>
              <a:lvl5pPr marL="719138" marR="0" indent="-184150" algn="l" defTabSz="780500" rtl="0" eaLnBrk="1" fontAlgn="auto" latinLnBrk="0" hangingPunct="1">
                <a:lnSpc>
                  <a:spcPct val="100000"/>
                </a:lnSpc>
                <a:spcBef>
                  <a:spcPts val="600"/>
                </a:spcBef>
                <a:spcAft>
                  <a:spcPts val="0"/>
                </a:spcAft>
                <a:buClr>
                  <a:schemeClr val="accent3"/>
                </a:buClr>
                <a:buSzTx/>
                <a:buFont typeface="Wingdings 2" panose="05020102010507070707" pitchFamily="18" charset="2"/>
                <a:buChar char=""/>
                <a:tabLst/>
                <a:defRPr sz="1400" kern="1200">
                  <a:solidFill>
                    <a:schemeClr val="tx1"/>
                  </a:solidFill>
                  <a:latin typeface="+mn-lt"/>
                  <a:ea typeface="+mn-ea"/>
                  <a:cs typeface="+mn-cs"/>
                </a:defRPr>
              </a:lvl5pPr>
              <a:lvl6pPr marL="214637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6pPr>
              <a:lvl7pPr marL="253662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7pPr>
              <a:lvl8pPr marL="292687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8pPr>
              <a:lvl9pPr marL="331712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9pPr>
            </a:lstStyle>
            <a:p>
              <a:r>
                <a:rPr lang="en-US" dirty="0">
                  <a:solidFill>
                    <a:schemeClr val="accent2"/>
                  </a:solidFill>
                </a:rPr>
                <a:t>Receive location based information (e.g. best view, environment)</a:t>
              </a:r>
            </a:p>
          </p:txBody>
        </p:sp>
        <p:sp>
          <p:nvSpPr>
            <p:cNvPr id="48" name="conceptText1">
              <a:extLst>
                <a:ext uri="{FF2B5EF4-FFF2-40B4-BE49-F238E27FC236}">
                  <a16:creationId xmlns:a16="http://schemas.microsoft.com/office/drawing/2014/main" id="{16F17BD4-D955-48A7-B5A7-A022E49C6359}"/>
                </a:ext>
              </a:extLst>
            </p:cNvPr>
            <p:cNvSpPr txBox="1">
              <a:spLocks/>
            </p:cNvSpPr>
            <p:nvPr>
              <p:custDataLst>
                <p:tags r:id="rId12"/>
              </p:custDataLst>
            </p:nvPr>
          </p:nvSpPr>
          <p:spPr>
            <a:xfrm>
              <a:off x="171813" y="5474982"/>
              <a:ext cx="2398638" cy="307787"/>
            </a:xfrm>
            <a:prstGeom prst="rect">
              <a:avLst/>
            </a:prstGeom>
            <a:solidFill>
              <a:srgbClr val="DCDCDC"/>
            </a:solidFill>
            <a:ln w="19050">
              <a:solidFill>
                <a:schemeClr val="tx1"/>
              </a:solidFill>
            </a:ln>
          </p:spPr>
          <p:txBody>
            <a:bodyPr vert="horz" lIns="36000" tIns="36000" rIns="36000" bIns="36000" rtlCol="0">
              <a:noAutofit/>
            </a:bodyPr>
            <a:lstStyle>
              <a:lvl1pPr marL="0" marR="0" indent="0"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None/>
                <a:tabLst/>
                <a:defRPr lang="de-DE" sz="1400" kern="1200" dirty="0" smtClean="0">
                  <a:solidFill>
                    <a:schemeClr val="accent1"/>
                  </a:solidFill>
                  <a:latin typeface="+mn-lt"/>
                  <a:ea typeface="+mn-ea"/>
                  <a:cs typeface="Calibri" panose="020F0502020204030204" pitchFamily="34" charset="0"/>
                </a:defRPr>
              </a:lvl1pPr>
              <a:lvl2pPr marL="177800" marR="0" indent="-177800"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Char char=""/>
                <a:tabLst/>
                <a:defRPr lang="de-DE" sz="1400" kern="1200" baseline="0" dirty="0" smtClean="0">
                  <a:solidFill>
                    <a:schemeClr val="accent1"/>
                  </a:solidFill>
                  <a:latin typeface="+mn-lt"/>
                  <a:ea typeface="+mn-ea"/>
                  <a:cs typeface="Calibri" panose="020F0502020204030204" pitchFamily="34" charset="0"/>
                </a:defRPr>
              </a:lvl2pPr>
              <a:lvl3pPr marL="361950" marR="0" indent="-184150"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Char char=""/>
                <a:tabLst/>
                <a:defRPr lang="de-DE" sz="1400" kern="1200" dirty="0" smtClean="0">
                  <a:solidFill>
                    <a:schemeClr val="accent1"/>
                  </a:solidFill>
                  <a:latin typeface="+mn-lt"/>
                  <a:ea typeface="+mn-ea"/>
                  <a:cs typeface="Calibri" panose="020F0502020204030204" pitchFamily="34" charset="0"/>
                </a:defRPr>
              </a:lvl3pPr>
              <a:lvl4pPr marL="536575" marR="0" indent="-174625"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Char char=""/>
                <a:tabLst/>
                <a:defRPr lang="de-DE" sz="1400" kern="1200" dirty="0" smtClean="0">
                  <a:solidFill>
                    <a:schemeClr val="accent1"/>
                  </a:solidFill>
                  <a:latin typeface="+mn-lt"/>
                  <a:ea typeface="+mn-ea"/>
                  <a:cs typeface="Calibri" panose="020F0502020204030204" pitchFamily="34" charset="0"/>
                </a:defRPr>
              </a:lvl4pPr>
              <a:lvl5pPr marL="719138" marR="0" indent="-184150" algn="l" defTabSz="780500" rtl="0" eaLnBrk="1" fontAlgn="auto" latinLnBrk="0" hangingPunct="1">
                <a:lnSpc>
                  <a:spcPct val="100000"/>
                </a:lnSpc>
                <a:spcBef>
                  <a:spcPts val="600"/>
                </a:spcBef>
                <a:spcAft>
                  <a:spcPts val="0"/>
                </a:spcAft>
                <a:buClr>
                  <a:schemeClr val="accent3"/>
                </a:buClr>
                <a:buSzTx/>
                <a:buFont typeface="Wingdings 2" panose="05020102010507070707" pitchFamily="18" charset="2"/>
                <a:buChar char=""/>
                <a:tabLst/>
                <a:defRPr sz="1400" kern="1200">
                  <a:solidFill>
                    <a:schemeClr val="tx1"/>
                  </a:solidFill>
                  <a:latin typeface="+mn-lt"/>
                  <a:ea typeface="+mn-ea"/>
                  <a:cs typeface="+mn-cs"/>
                </a:defRPr>
              </a:lvl5pPr>
              <a:lvl6pPr marL="214637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6pPr>
              <a:lvl7pPr marL="253662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7pPr>
              <a:lvl8pPr marL="292687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8pPr>
              <a:lvl9pPr marL="331712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9pPr>
            </a:lstStyle>
            <a:p>
              <a:r>
                <a:rPr lang="en-US" dirty="0">
                  <a:solidFill>
                    <a:schemeClr val="accent2"/>
                  </a:solidFill>
                </a:rPr>
                <a:t>Guided tour through the trail</a:t>
              </a:r>
            </a:p>
          </p:txBody>
        </p:sp>
      </p:grpSp>
      <p:sp>
        <p:nvSpPr>
          <p:cNvPr id="59" name="conceptText1">
            <a:extLst>
              <a:ext uri="{FF2B5EF4-FFF2-40B4-BE49-F238E27FC236}">
                <a16:creationId xmlns:a16="http://schemas.microsoft.com/office/drawing/2014/main" id="{7B4B301F-4DDB-4388-8F2B-53A42E6F6E6F}"/>
              </a:ext>
            </a:extLst>
          </p:cNvPr>
          <p:cNvSpPr txBox="1">
            <a:spLocks/>
          </p:cNvSpPr>
          <p:nvPr>
            <p:custDataLst>
              <p:tags r:id="rId6"/>
            </p:custDataLst>
          </p:nvPr>
        </p:nvSpPr>
        <p:spPr>
          <a:xfrm>
            <a:off x="4221272" y="1623705"/>
            <a:ext cx="2398638" cy="515173"/>
          </a:xfrm>
          <a:prstGeom prst="rect">
            <a:avLst/>
          </a:prstGeom>
          <a:solidFill>
            <a:srgbClr val="DCDCDC"/>
          </a:solidFill>
          <a:ln w="19050">
            <a:solidFill>
              <a:schemeClr val="tx1"/>
            </a:solidFill>
          </a:ln>
        </p:spPr>
        <p:txBody>
          <a:bodyPr vert="horz" lIns="36000" tIns="36000" rIns="36000" bIns="36000" rtlCol="0">
            <a:noAutofit/>
          </a:bodyPr>
          <a:lstStyle>
            <a:lvl1pPr marL="0" marR="0" indent="0"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None/>
              <a:tabLst/>
              <a:defRPr lang="de-DE" sz="1400" kern="1200" dirty="0" smtClean="0">
                <a:solidFill>
                  <a:schemeClr val="accent1"/>
                </a:solidFill>
                <a:latin typeface="+mn-lt"/>
                <a:ea typeface="+mn-ea"/>
                <a:cs typeface="Calibri" panose="020F0502020204030204" pitchFamily="34" charset="0"/>
              </a:defRPr>
            </a:lvl1pPr>
            <a:lvl2pPr marL="177800" marR="0" indent="-177800"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Char char=""/>
              <a:tabLst/>
              <a:defRPr lang="de-DE" sz="1400" kern="1200" baseline="0" dirty="0" smtClean="0">
                <a:solidFill>
                  <a:schemeClr val="accent1"/>
                </a:solidFill>
                <a:latin typeface="+mn-lt"/>
                <a:ea typeface="+mn-ea"/>
                <a:cs typeface="Calibri" panose="020F0502020204030204" pitchFamily="34" charset="0"/>
              </a:defRPr>
            </a:lvl2pPr>
            <a:lvl3pPr marL="361950" marR="0" indent="-184150"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Char char=""/>
              <a:tabLst/>
              <a:defRPr lang="de-DE" sz="1400" kern="1200" dirty="0" smtClean="0">
                <a:solidFill>
                  <a:schemeClr val="accent1"/>
                </a:solidFill>
                <a:latin typeface="+mn-lt"/>
                <a:ea typeface="+mn-ea"/>
                <a:cs typeface="Calibri" panose="020F0502020204030204" pitchFamily="34" charset="0"/>
              </a:defRPr>
            </a:lvl3pPr>
            <a:lvl4pPr marL="536575" marR="0" indent="-174625"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Char char=""/>
              <a:tabLst/>
              <a:defRPr lang="de-DE" sz="1400" kern="1200" dirty="0" smtClean="0">
                <a:solidFill>
                  <a:schemeClr val="accent1"/>
                </a:solidFill>
                <a:latin typeface="+mn-lt"/>
                <a:ea typeface="+mn-ea"/>
                <a:cs typeface="Calibri" panose="020F0502020204030204" pitchFamily="34" charset="0"/>
              </a:defRPr>
            </a:lvl4pPr>
            <a:lvl5pPr marL="719138" marR="0" indent="-184150" algn="l" defTabSz="780500" rtl="0" eaLnBrk="1" fontAlgn="auto" latinLnBrk="0" hangingPunct="1">
              <a:lnSpc>
                <a:spcPct val="100000"/>
              </a:lnSpc>
              <a:spcBef>
                <a:spcPts val="600"/>
              </a:spcBef>
              <a:spcAft>
                <a:spcPts val="0"/>
              </a:spcAft>
              <a:buClr>
                <a:schemeClr val="accent3"/>
              </a:buClr>
              <a:buSzTx/>
              <a:buFont typeface="Wingdings 2" panose="05020102010507070707" pitchFamily="18" charset="2"/>
              <a:buChar char=""/>
              <a:tabLst/>
              <a:defRPr sz="1400" kern="1200">
                <a:solidFill>
                  <a:schemeClr val="tx1"/>
                </a:solidFill>
                <a:latin typeface="+mn-lt"/>
                <a:ea typeface="+mn-ea"/>
                <a:cs typeface="+mn-cs"/>
              </a:defRPr>
            </a:lvl5pPr>
            <a:lvl6pPr marL="214637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6pPr>
            <a:lvl7pPr marL="253662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7pPr>
            <a:lvl8pPr marL="292687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8pPr>
            <a:lvl9pPr marL="331712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9pPr>
          </a:lstStyle>
          <a:p>
            <a:r>
              <a:rPr lang="en-US" dirty="0">
                <a:solidFill>
                  <a:schemeClr val="accent2"/>
                </a:solidFill>
              </a:rPr>
              <a:t>Share the experience via social media after the hike</a:t>
            </a:r>
          </a:p>
        </p:txBody>
      </p:sp>
      <p:sp>
        <p:nvSpPr>
          <p:cNvPr id="37" name="Rechteck 36">
            <a:extLst>
              <a:ext uri="{FF2B5EF4-FFF2-40B4-BE49-F238E27FC236}">
                <a16:creationId xmlns:a16="http://schemas.microsoft.com/office/drawing/2014/main" id="{975FF5BF-54BB-4128-B868-FCFC35FA1595}"/>
              </a:ext>
            </a:extLst>
          </p:cNvPr>
          <p:cNvSpPr/>
          <p:nvPr/>
        </p:nvSpPr>
        <p:spPr>
          <a:xfrm>
            <a:off x="171813" y="4943714"/>
            <a:ext cx="2398638" cy="155437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hteck 67">
            <a:extLst>
              <a:ext uri="{FF2B5EF4-FFF2-40B4-BE49-F238E27FC236}">
                <a16:creationId xmlns:a16="http://schemas.microsoft.com/office/drawing/2014/main" id="{6412174D-4960-49B3-A0D1-2413A6DFBD81}"/>
              </a:ext>
            </a:extLst>
          </p:cNvPr>
          <p:cNvSpPr/>
          <p:nvPr/>
        </p:nvSpPr>
        <p:spPr>
          <a:xfrm>
            <a:off x="154598" y="1839771"/>
            <a:ext cx="2398638" cy="2310843"/>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2" name="Gruppieren 71">
            <a:extLst>
              <a:ext uri="{FF2B5EF4-FFF2-40B4-BE49-F238E27FC236}">
                <a16:creationId xmlns:a16="http://schemas.microsoft.com/office/drawing/2014/main" id="{492AB5B8-4AF3-4F75-8033-305C45EA125E}"/>
              </a:ext>
            </a:extLst>
          </p:cNvPr>
          <p:cNvGrpSpPr/>
          <p:nvPr/>
        </p:nvGrpSpPr>
        <p:grpSpPr>
          <a:xfrm>
            <a:off x="8726512" y="4013419"/>
            <a:ext cx="2407783" cy="2065860"/>
            <a:chOff x="9176598" y="3800525"/>
            <a:chExt cx="2407783" cy="2065860"/>
          </a:xfrm>
        </p:grpSpPr>
        <p:grpSp>
          <p:nvGrpSpPr>
            <p:cNvPr id="33" name="Gruppieren 32">
              <a:extLst>
                <a:ext uri="{FF2B5EF4-FFF2-40B4-BE49-F238E27FC236}">
                  <a16:creationId xmlns:a16="http://schemas.microsoft.com/office/drawing/2014/main" id="{C733E822-CE53-42E5-A248-9694ECEF5C7A}"/>
                </a:ext>
              </a:extLst>
            </p:cNvPr>
            <p:cNvGrpSpPr/>
            <p:nvPr/>
          </p:nvGrpSpPr>
          <p:grpSpPr>
            <a:xfrm>
              <a:off x="9176598" y="3804058"/>
              <a:ext cx="2407247" cy="2062326"/>
              <a:chOff x="9176598" y="3804058"/>
              <a:chExt cx="2407247" cy="2062326"/>
            </a:xfrm>
          </p:grpSpPr>
          <p:sp>
            <p:nvSpPr>
              <p:cNvPr id="53" name="conceptText1">
                <a:extLst>
                  <a:ext uri="{FF2B5EF4-FFF2-40B4-BE49-F238E27FC236}">
                    <a16:creationId xmlns:a16="http://schemas.microsoft.com/office/drawing/2014/main" id="{2D4C2795-39A1-4C65-AC81-CD217B1D8972}"/>
                  </a:ext>
                </a:extLst>
              </p:cNvPr>
              <p:cNvSpPr txBox="1">
                <a:spLocks/>
              </p:cNvSpPr>
              <p:nvPr>
                <p:custDataLst>
                  <p:tags r:id="rId7"/>
                </p:custDataLst>
              </p:nvPr>
            </p:nvSpPr>
            <p:spPr>
              <a:xfrm>
                <a:off x="9185207" y="4817938"/>
                <a:ext cx="2398638" cy="282207"/>
              </a:xfrm>
              <a:prstGeom prst="rect">
                <a:avLst/>
              </a:prstGeom>
              <a:solidFill>
                <a:srgbClr val="DCDCDC"/>
              </a:solidFill>
              <a:ln w="19050">
                <a:solidFill>
                  <a:schemeClr val="tx1"/>
                </a:solidFill>
              </a:ln>
            </p:spPr>
            <p:txBody>
              <a:bodyPr vert="horz" lIns="36000" tIns="36000" rIns="36000" bIns="36000" rtlCol="0">
                <a:noAutofit/>
              </a:bodyPr>
              <a:lstStyle>
                <a:lvl1pPr marL="0" marR="0" indent="0"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None/>
                  <a:tabLst/>
                  <a:defRPr lang="de-DE" sz="1400" kern="1200" dirty="0" smtClean="0">
                    <a:solidFill>
                      <a:schemeClr val="accent1"/>
                    </a:solidFill>
                    <a:latin typeface="+mn-lt"/>
                    <a:ea typeface="+mn-ea"/>
                    <a:cs typeface="Calibri" panose="020F0502020204030204" pitchFamily="34" charset="0"/>
                  </a:defRPr>
                </a:lvl1pPr>
                <a:lvl2pPr marL="177800" marR="0" indent="-177800"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Char char=""/>
                  <a:tabLst/>
                  <a:defRPr lang="de-DE" sz="1400" kern="1200" baseline="0" dirty="0" smtClean="0">
                    <a:solidFill>
                      <a:schemeClr val="accent1"/>
                    </a:solidFill>
                    <a:latin typeface="+mn-lt"/>
                    <a:ea typeface="+mn-ea"/>
                    <a:cs typeface="Calibri" panose="020F0502020204030204" pitchFamily="34" charset="0"/>
                  </a:defRPr>
                </a:lvl2pPr>
                <a:lvl3pPr marL="361950" marR="0" indent="-184150"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Char char=""/>
                  <a:tabLst/>
                  <a:defRPr lang="de-DE" sz="1400" kern="1200" dirty="0" smtClean="0">
                    <a:solidFill>
                      <a:schemeClr val="accent1"/>
                    </a:solidFill>
                    <a:latin typeface="+mn-lt"/>
                    <a:ea typeface="+mn-ea"/>
                    <a:cs typeface="Calibri" panose="020F0502020204030204" pitchFamily="34" charset="0"/>
                  </a:defRPr>
                </a:lvl3pPr>
                <a:lvl4pPr marL="536575" marR="0" indent="-174625"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Char char=""/>
                  <a:tabLst/>
                  <a:defRPr lang="de-DE" sz="1400" kern="1200" dirty="0" smtClean="0">
                    <a:solidFill>
                      <a:schemeClr val="accent1"/>
                    </a:solidFill>
                    <a:latin typeface="+mn-lt"/>
                    <a:ea typeface="+mn-ea"/>
                    <a:cs typeface="Calibri" panose="020F0502020204030204" pitchFamily="34" charset="0"/>
                  </a:defRPr>
                </a:lvl4pPr>
                <a:lvl5pPr marL="719138" marR="0" indent="-184150" algn="l" defTabSz="780500" rtl="0" eaLnBrk="1" fontAlgn="auto" latinLnBrk="0" hangingPunct="1">
                  <a:lnSpc>
                    <a:spcPct val="100000"/>
                  </a:lnSpc>
                  <a:spcBef>
                    <a:spcPts val="600"/>
                  </a:spcBef>
                  <a:spcAft>
                    <a:spcPts val="0"/>
                  </a:spcAft>
                  <a:buClr>
                    <a:schemeClr val="accent3"/>
                  </a:buClr>
                  <a:buSzTx/>
                  <a:buFont typeface="Wingdings 2" panose="05020102010507070707" pitchFamily="18" charset="2"/>
                  <a:buChar char=""/>
                  <a:tabLst/>
                  <a:defRPr sz="1400" kern="1200">
                    <a:solidFill>
                      <a:schemeClr val="tx1"/>
                    </a:solidFill>
                    <a:latin typeface="+mn-lt"/>
                    <a:ea typeface="+mn-ea"/>
                    <a:cs typeface="+mn-cs"/>
                  </a:defRPr>
                </a:lvl5pPr>
                <a:lvl6pPr marL="214637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6pPr>
                <a:lvl7pPr marL="253662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7pPr>
                <a:lvl8pPr marL="292687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8pPr>
                <a:lvl9pPr marL="331712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9pPr>
              </a:lstStyle>
              <a:p>
                <a:r>
                  <a:rPr lang="en-US" dirty="0">
                    <a:solidFill>
                      <a:schemeClr val="accent2"/>
                    </a:solidFill>
                  </a:rPr>
                  <a:t>Have a break</a:t>
                </a:r>
              </a:p>
            </p:txBody>
          </p:sp>
          <p:sp>
            <p:nvSpPr>
              <p:cNvPr id="55" name="conceptText1">
                <a:extLst>
                  <a:ext uri="{FF2B5EF4-FFF2-40B4-BE49-F238E27FC236}">
                    <a16:creationId xmlns:a16="http://schemas.microsoft.com/office/drawing/2014/main" id="{4535F247-0976-44A6-A8C8-CA29EFDE5923}"/>
                  </a:ext>
                </a:extLst>
              </p:cNvPr>
              <p:cNvSpPr txBox="1">
                <a:spLocks/>
              </p:cNvSpPr>
              <p:nvPr>
                <p:custDataLst>
                  <p:tags r:id="rId8"/>
                </p:custDataLst>
              </p:nvPr>
            </p:nvSpPr>
            <p:spPr>
              <a:xfrm>
                <a:off x="9176598" y="3804058"/>
                <a:ext cx="2398638" cy="979890"/>
              </a:xfrm>
              <a:prstGeom prst="rect">
                <a:avLst/>
              </a:prstGeom>
              <a:solidFill>
                <a:srgbClr val="DCDCDC"/>
              </a:solidFill>
              <a:ln w="19050">
                <a:solidFill>
                  <a:schemeClr val="tx1"/>
                </a:solidFill>
              </a:ln>
            </p:spPr>
            <p:txBody>
              <a:bodyPr vert="horz" lIns="36000" tIns="36000" rIns="36000" bIns="36000" rtlCol="0">
                <a:noAutofit/>
              </a:bodyPr>
              <a:lstStyle>
                <a:lvl1pPr marL="0" marR="0" indent="0"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None/>
                  <a:tabLst/>
                  <a:defRPr lang="de-DE" sz="1400" kern="1200" dirty="0" smtClean="0">
                    <a:solidFill>
                      <a:schemeClr val="accent1"/>
                    </a:solidFill>
                    <a:latin typeface="+mn-lt"/>
                    <a:ea typeface="+mn-ea"/>
                    <a:cs typeface="Calibri" panose="020F0502020204030204" pitchFamily="34" charset="0"/>
                  </a:defRPr>
                </a:lvl1pPr>
                <a:lvl2pPr marL="177800" marR="0" indent="-177800"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Char char=""/>
                  <a:tabLst/>
                  <a:defRPr lang="de-DE" sz="1400" kern="1200" baseline="0" dirty="0" smtClean="0">
                    <a:solidFill>
                      <a:schemeClr val="accent1"/>
                    </a:solidFill>
                    <a:latin typeface="+mn-lt"/>
                    <a:ea typeface="+mn-ea"/>
                    <a:cs typeface="Calibri" panose="020F0502020204030204" pitchFamily="34" charset="0"/>
                  </a:defRPr>
                </a:lvl2pPr>
                <a:lvl3pPr marL="361950" marR="0" indent="-184150"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Char char=""/>
                  <a:tabLst/>
                  <a:defRPr lang="de-DE" sz="1400" kern="1200" dirty="0" smtClean="0">
                    <a:solidFill>
                      <a:schemeClr val="accent1"/>
                    </a:solidFill>
                    <a:latin typeface="+mn-lt"/>
                    <a:ea typeface="+mn-ea"/>
                    <a:cs typeface="Calibri" panose="020F0502020204030204" pitchFamily="34" charset="0"/>
                  </a:defRPr>
                </a:lvl3pPr>
                <a:lvl4pPr marL="536575" marR="0" indent="-174625"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Char char=""/>
                  <a:tabLst/>
                  <a:defRPr lang="de-DE" sz="1400" kern="1200" dirty="0" smtClean="0">
                    <a:solidFill>
                      <a:schemeClr val="accent1"/>
                    </a:solidFill>
                    <a:latin typeface="+mn-lt"/>
                    <a:ea typeface="+mn-ea"/>
                    <a:cs typeface="Calibri" panose="020F0502020204030204" pitchFamily="34" charset="0"/>
                  </a:defRPr>
                </a:lvl4pPr>
                <a:lvl5pPr marL="719138" marR="0" indent="-184150" algn="l" defTabSz="780500" rtl="0" eaLnBrk="1" fontAlgn="auto" latinLnBrk="0" hangingPunct="1">
                  <a:lnSpc>
                    <a:spcPct val="100000"/>
                  </a:lnSpc>
                  <a:spcBef>
                    <a:spcPts val="600"/>
                  </a:spcBef>
                  <a:spcAft>
                    <a:spcPts val="0"/>
                  </a:spcAft>
                  <a:buClr>
                    <a:schemeClr val="accent3"/>
                  </a:buClr>
                  <a:buSzTx/>
                  <a:buFont typeface="Wingdings 2" panose="05020102010507070707" pitchFamily="18" charset="2"/>
                  <a:buChar char=""/>
                  <a:tabLst/>
                  <a:defRPr sz="1400" kern="1200">
                    <a:solidFill>
                      <a:schemeClr val="tx1"/>
                    </a:solidFill>
                    <a:latin typeface="+mn-lt"/>
                    <a:ea typeface="+mn-ea"/>
                    <a:cs typeface="+mn-cs"/>
                  </a:defRPr>
                </a:lvl5pPr>
                <a:lvl6pPr marL="214637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6pPr>
                <a:lvl7pPr marL="253662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7pPr>
                <a:lvl8pPr marL="292687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8pPr>
                <a:lvl9pPr marL="331712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9pPr>
              </a:lstStyle>
              <a:p>
                <a:r>
                  <a:rPr lang="en-US" dirty="0">
                    <a:solidFill>
                      <a:schemeClr val="accent2"/>
                    </a:solidFill>
                  </a:rPr>
                  <a:t>Receive location based information (e.g. restaurant recommendation, special offers)</a:t>
                </a:r>
              </a:p>
            </p:txBody>
          </p:sp>
          <p:sp>
            <p:nvSpPr>
              <p:cNvPr id="57" name="conceptText1">
                <a:extLst>
                  <a:ext uri="{FF2B5EF4-FFF2-40B4-BE49-F238E27FC236}">
                    <a16:creationId xmlns:a16="http://schemas.microsoft.com/office/drawing/2014/main" id="{894EF4D2-6C2A-466C-ADC7-DAB474DE56DC}"/>
                  </a:ext>
                </a:extLst>
              </p:cNvPr>
              <p:cNvSpPr txBox="1">
                <a:spLocks/>
              </p:cNvSpPr>
              <p:nvPr>
                <p:custDataLst>
                  <p:tags r:id="rId9"/>
                </p:custDataLst>
              </p:nvPr>
            </p:nvSpPr>
            <p:spPr>
              <a:xfrm>
                <a:off x="9185207" y="5140484"/>
                <a:ext cx="2398638" cy="725900"/>
              </a:xfrm>
              <a:prstGeom prst="rect">
                <a:avLst/>
              </a:prstGeom>
              <a:solidFill>
                <a:srgbClr val="DCDCDC"/>
              </a:solidFill>
              <a:ln w="19050">
                <a:solidFill>
                  <a:schemeClr val="tx1"/>
                </a:solidFill>
              </a:ln>
            </p:spPr>
            <p:txBody>
              <a:bodyPr vert="horz" lIns="36000" tIns="36000" rIns="36000" bIns="36000" rtlCol="0">
                <a:noAutofit/>
              </a:bodyPr>
              <a:lstStyle>
                <a:lvl1pPr marL="0" marR="0" indent="0"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None/>
                  <a:tabLst/>
                  <a:defRPr lang="de-DE" sz="1400" kern="1200" dirty="0" smtClean="0">
                    <a:solidFill>
                      <a:schemeClr val="accent1"/>
                    </a:solidFill>
                    <a:latin typeface="+mn-lt"/>
                    <a:ea typeface="+mn-ea"/>
                    <a:cs typeface="Calibri" panose="020F0502020204030204" pitchFamily="34" charset="0"/>
                  </a:defRPr>
                </a:lvl1pPr>
                <a:lvl2pPr marL="177800" marR="0" indent="-177800"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Char char=""/>
                  <a:tabLst/>
                  <a:defRPr lang="de-DE" sz="1400" kern="1200" baseline="0" dirty="0" smtClean="0">
                    <a:solidFill>
                      <a:schemeClr val="accent1"/>
                    </a:solidFill>
                    <a:latin typeface="+mn-lt"/>
                    <a:ea typeface="+mn-ea"/>
                    <a:cs typeface="Calibri" panose="020F0502020204030204" pitchFamily="34" charset="0"/>
                  </a:defRPr>
                </a:lvl2pPr>
                <a:lvl3pPr marL="361950" marR="0" indent="-184150"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Char char=""/>
                  <a:tabLst/>
                  <a:defRPr lang="de-DE" sz="1400" kern="1200" dirty="0" smtClean="0">
                    <a:solidFill>
                      <a:schemeClr val="accent1"/>
                    </a:solidFill>
                    <a:latin typeface="+mn-lt"/>
                    <a:ea typeface="+mn-ea"/>
                    <a:cs typeface="Calibri" panose="020F0502020204030204" pitchFamily="34" charset="0"/>
                  </a:defRPr>
                </a:lvl3pPr>
                <a:lvl4pPr marL="536575" marR="0" indent="-174625"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Char char=""/>
                  <a:tabLst/>
                  <a:defRPr lang="de-DE" sz="1400" kern="1200" dirty="0" smtClean="0">
                    <a:solidFill>
                      <a:schemeClr val="accent1"/>
                    </a:solidFill>
                    <a:latin typeface="+mn-lt"/>
                    <a:ea typeface="+mn-ea"/>
                    <a:cs typeface="Calibri" panose="020F0502020204030204" pitchFamily="34" charset="0"/>
                  </a:defRPr>
                </a:lvl4pPr>
                <a:lvl5pPr marL="719138" marR="0" indent="-184150" algn="l" defTabSz="780500" rtl="0" eaLnBrk="1" fontAlgn="auto" latinLnBrk="0" hangingPunct="1">
                  <a:lnSpc>
                    <a:spcPct val="100000"/>
                  </a:lnSpc>
                  <a:spcBef>
                    <a:spcPts val="600"/>
                  </a:spcBef>
                  <a:spcAft>
                    <a:spcPts val="0"/>
                  </a:spcAft>
                  <a:buClr>
                    <a:schemeClr val="accent3"/>
                  </a:buClr>
                  <a:buSzTx/>
                  <a:buFont typeface="Wingdings 2" panose="05020102010507070707" pitchFamily="18" charset="2"/>
                  <a:buChar char=""/>
                  <a:tabLst/>
                  <a:defRPr sz="1400" kern="1200">
                    <a:solidFill>
                      <a:schemeClr val="tx1"/>
                    </a:solidFill>
                    <a:latin typeface="+mn-lt"/>
                    <a:ea typeface="+mn-ea"/>
                    <a:cs typeface="+mn-cs"/>
                  </a:defRPr>
                </a:lvl5pPr>
                <a:lvl6pPr marL="214637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6pPr>
                <a:lvl7pPr marL="253662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7pPr>
                <a:lvl8pPr marL="292687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8pPr>
                <a:lvl9pPr marL="331712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9pPr>
              </a:lstStyle>
              <a:p>
                <a:r>
                  <a:rPr lang="en-US" dirty="0">
                    <a:solidFill>
                      <a:schemeClr val="accent2"/>
                    </a:solidFill>
                  </a:rPr>
                  <a:t>Receive location based environmental information (e.g. landslide with alternative route)</a:t>
                </a:r>
              </a:p>
            </p:txBody>
          </p:sp>
        </p:grpSp>
        <p:sp>
          <p:nvSpPr>
            <p:cNvPr id="69" name="Rechteck 68">
              <a:extLst>
                <a:ext uri="{FF2B5EF4-FFF2-40B4-BE49-F238E27FC236}">
                  <a16:creationId xmlns:a16="http://schemas.microsoft.com/office/drawing/2014/main" id="{285819DB-83BE-44DB-B154-74B55775288E}"/>
                </a:ext>
              </a:extLst>
            </p:cNvPr>
            <p:cNvSpPr/>
            <p:nvPr/>
          </p:nvSpPr>
          <p:spPr>
            <a:xfrm>
              <a:off x="9185743" y="3800525"/>
              <a:ext cx="2398638" cy="206586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41" name="Gerader Verbinder 40">
            <a:extLst>
              <a:ext uri="{FF2B5EF4-FFF2-40B4-BE49-F238E27FC236}">
                <a16:creationId xmlns:a16="http://schemas.microsoft.com/office/drawing/2014/main" id="{9E4E9579-52E6-4644-B524-B7DBB610E3CD}"/>
              </a:ext>
            </a:extLst>
          </p:cNvPr>
          <p:cNvCxnSpPr>
            <a:stCxn id="68" idx="3"/>
            <a:endCxn id="63" idx="1"/>
          </p:cNvCxnSpPr>
          <p:nvPr/>
        </p:nvCxnSpPr>
        <p:spPr>
          <a:xfrm>
            <a:off x="2553236" y="2995193"/>
            <a:ext cx="545046" cy="1246822"/>
          </a:xfrm>
          <a:prstGeom prst="line">
            <a:avLst/>
          </a:prstGeom>
          <a:ln w="38100" cmpd="sng">
            <a:solidFill>
              <a:schemeClr val="bg2"/>
            </a:solidFill>
            <a:prstDash val="solid"/>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43" name="Gerader Verbinder 42">
            <a:extLst>
              <a:ext uri="{FF2B5EF4-FFF2-40B4-BE49-F238E27FC236}">
                <a16:creationId xmlns:a16="http://schemas.microsoft.com/office/drawing/2014/main" id="{82875862-42A4-4486-AF4A-974CDED94799}"/>
              </a:ext>
            </a:extLst>
          </p:cNvPr>
          <p:cNvCxnSpPr>
            <a:stCxn id="64" idx="1"/>
            <a:endCxn id="37" idx="3"/>
          </p:cNvCxnSpPr>
          <p:nvPr/>
        </p:nvCxnSpPr>
        <p:spPr>
          <a:xfrm flipH="1">
            <a:off x="2570451" y="5442960"/>
            <a:ext cx="791748" cy="277943"/>
          </a:xfrm>
          <a:prstGeom prst="line">
            <a:avLst/>
          </a:prstGeom>
          <a:ln w="38100" cmpd="sng">
            <a:solidFill>
              <a:schemeClr val="bg2"/>
            </a:solidFill>
            <a:prstDash val="solid"/>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45" name="Gerader Verbinder 44">
            <a:extLst>
              <a:ext uri="{FF2B5EF4-FFF2-40B4-BE49-F238E27FC236}">
                <a16:creationId xmlns:a16="http://schemas.microsoft.com/office/drawing/2014/main" id="{53648FA5-5E6F-4305-974A-F394B4D0E81C}"/>
              </a:ext>
            </a:extLst>
          </p:cNvPr>
          <p:cNvCxnSpPr>
            <a:cxnSpLocks/>
            <a:stCxn id="65" idx="2"/>
            <a:endCxn id="69" idx="1"/>
          </p:cNvCxnSpPr>
          <p:nvPr/>
        </p:nvCxnSpPr>
        <p:spPr>
          <a:xfrm>
            <a:off x="7220234" y="4260523"/>
            <a:ext cx="1515423" cy="785826"/>
          </a:xfrm>
          <a:prstGeom prst="line">
            <a:avLst/>
          </a:prstGeom>
          <a:ln w="38100" cmpd="sng">
            <a:solidFill>
              <a:schemeClr val="bg2"/>
            </a:solidFill>
            <a:prstDash val="solid"/>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70" name="Gerader Verbinder 69">
            <a:extLst>
              <a:ext uri="{FF2B5EF4-FFF2-40B4-BE49-F238E27FC236}">
                <a16:creationId xmlns:a16="http://schemas.microsoft.com/office/drawing/2014/main" id="{F82A46EE-92F0-4A19-98AA-A945B5DFBD0F}"/>
              </a:ext>
            </a:extLst>
          </p:cNvPr>
          <p:cNvCxnSpPr>
            <a:stCxn id="59" idx="2"/>
            <a:endCxn id="66" idx="0"/>
          </p:cNvCxnSpPr>
          <p:nvPr/>
        </p:nvCxnSpPr>
        <p:spPr>
          <a:xfrm>
            <a:off x="5420591" y="2138878"/>
            <a:ext cx="1886" cy="1119875"/>
          </a:xfrm>
          <a:prstGeom prst="line">
            <a:avLst/>
          </a:prstGeom>
          <a:ln w="38100" cmpd="sng">
            <a:solidFill>
              <a:schemeClr val="bg2"/>
            </a:solidFill>
            <a:prstDash val="solid"/>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82" name="Ellipse 81">
            <a:extLst>
              <a:ext uri="{FF2B5EF4-FFF2-40B4-BE49-F238E27FC236}">
                <a16:creationId xmlns:a16="http://schemas.microsoft.com/office/drawing/2014/main" id="{A6D82D13-805A-4AA8-95BC-94502011AC7A}"/>
              </a:ext>
            </a:extLst>
          </p:cNvPr>
          <p:cNvSpPr/>
          <p:nvPr/>
        </p:nvSpPr>
        <p:spPr>
          <a:xfrm>
            <a:off x="3139926" y="5264970"/>
            <a:ext cx="144000" cy="1440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Ellipse 82">
            <a:extLst>
              <a:ext uri="{FF2B5EF4-FFF2-40B4-BE49-F238E27FC236}">
                <a16:creationId xmlns:a16="http://schemas.microsoft.com/office/drawing/2014/main" id="{EBB98878-2F83-4262-BA7F-40B4D086A48A}"/>
              </a:ext>
            </a:extLst>
          </p:cNvPr>
          <p:cNvSpPr/>
          <p:nvPr/>
        </p:nvSpPr>
        <p:spPr>
          <a:xfrm>
            <a:off x="6028645" y="5671287"/>
            <a:ext cx="144000" cy="1440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Ellipse 83">
            <a:extLst>
              <a:ext uri="{FF2B5EF4-FFF2-40B4-BE49-F238E27FC236}">
                <a16:creationId xmlns:a16="http://schemas.microsoft.com/office/drawing/2014/main" id="{4FADA56A-D90B-4B61-A3C3-B02D8FA930BB}"/>
              </a:ext>
            </a:extLst>
          </p:cNvPr>
          <p:cNvSpPr/>
          <p:nvPr/>
        </p:nvSpPr>
        <p:spPr>
          <a:xfrm>
            <a:off x="5634631" y="3866466"/>
            <a:ext cx="144000" cy="1440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Ellipse 84">
            <a:extLst>
              <a:ext uri="{FF2B5EF4-FFF2-40B4-BE49-F238E27FC236}">
                <a16:creationId xmlns:a16="http://schemas.microsoft.com/office/drawing/2014/main" id="{C5F14F85-356A-4F14-8C03-9F6484E6EE72}"/>
              </a:ext>
            </a:extLst>
          </p:cNvPr>
          <p:cNvSpPr/>
          <p:nvPr/>
        </p:nvSpPr>
        <p:spPr>
          <a:xfrm>
            <a:off x="7748557" y="4388146"/>
            <a:ext cx="144000" cy="1440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Ellipse 85">
            <a:extLst>
              <a:ext uri="{FF2B5EF4-FFF2-40B4-BE49-F238E27FC236}">
                <a16:creationId xmlns:a16="http://schemas.microsoft.com/office/drawing/2014/main" id="{C4236663-31E4-474B-8B5B-6770654603FD}"/>
              </a:ext>
            </a:extLst>
          </p:cNvPr>
          <p:cNvSpPr/>
          <p:nvPr/>
        </p:nvSpPr>
        <p:spPr>
          <a:xfrm>
            <a:off x="7544086" y="3042806"/>
            <a:ext cx="144000" cy="1440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Textfeld 86">
            <a:extLst>
              <a:ext uri="{FF2B5EF4-FFF2-40B4-BE49-F238E27FC236}">
                <a16:creationId xmlns:a16="http://schemas.microsoft.com/office/drawing/2014/main" id="{2CD80706-965C-4BE9-9C29-D729D6C1F5BF}"/>
              </a:ext>
            </a:extLst>
          </p:cNvPr>
          <p:cNvSpPr txBox="1"/>
          <p:nvPr/>
        </p:nvSpPr>
        <p:spPr>
          <a:xfrm>
            <a:off x="3792790" y="6151487"/>
            <a:ext cx="3808601" cy="369332"/>
          </a:xfrm>
          <a:prstGeom prst="rect">
            <a:avLst/>
          </a:prstGeom>
          <a:noFill/>
        </p:spPr>
        <p:txBody>
          <a:bodyPr wrap="square" rtlCol="0">
            <a:spAutoFit/>
          </a:bodyPr>
          <a:lstStyle/>
          <a:p>
            <a:r>
              <a:rPr lang="en-US" dirty="0"/>
              <a:t>Each beacon is represented by an URL</a:t>
            </a:r>
          </a:p>
        </p:txBody>
      </p:sp>
    </p:spTree>
    <p:custDataLst>
      <p:tags r:id="rId1"/>
    </p:custDataLst>
    <p:extLst>
      <p:ext uri="{BB962C8B-B14F-4D97-AF65-F5344CB8AC3E}">
        <p14:creationId xmlns:p14="http://schemas.microsoft.com/office/powerpoint/2010/main" val="291595368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normAutofit fontScale="92500" lnSpcReduction="10000"/>
          </a:bodyPr>
          <a:lstStyle/>
          <a:p>
            <a:r>
              <a:rPr lang="en-US" dirty="0"/>
              <a:t>Setup</a:t>
            </a:r>
          </a:p>
          <a:p>
            <a:pPr lvl="1"/>
            <a:r>
              <a:rPr lang="en-US" dirty="0" err="1"/>
              <a:t>Estimote</a:t>
            </a:r>
            <a:r>
              <a:rPr lang="en-US" dirty="0"/>
              <a:t> Proximity Beacons (BLE 4.0)</a:t>
            </a:r>
          </a:p>
          <a:p>
            <a:pPr lvl="1"/>
            <a:r>
              <a:rPr lang="en-US" dirty="0"/>
              <a:t>Selected hiking track</a:t>
            </a:r>
          </a:p>
          <a:p>
            <a:pPr lvl="1"/>
            <a:r>
              <a:rPr lang="en-US" dirty="0"/>
              <a:t>Prototype app (on a smartphone able to communicate with beacons) and web service</a:t>
            </a:r>
          </a:p>
          <a:p>
            <a:r>
              <a:rPr lang="en-US" dirty="0"/>
              <a:t>User</a:t>
            </a:r>
          </a:p>
          <a:p>
            <a:pPr lvl="1"/>
            <a:r>
              <a:rPr lang="en-US" dirty="0"/>
              <a:t>Hiker (age 20-40)</a:t>
            </a:r>
          </a:p>
          <a:p>
            <a:pPr lvl="1"/>
            <a:r>
              <a:rPr lang="en-US" dirty="0"/>
              <a:t>Service provider employee (for infrastructure support)</a:t>
            </a:r>
          </a:p>
          <a:p>
            <a:r>
              <a:rPr lang="en-US" dirty="0"/>
              <a:t>Required data for evaluation</a:t>
            </a:r>
          </a:p>
          <a:p>
            <a:pPr lvl="1"/>
            <a:r>
              <a:rPr lang="en-US" dirty="0"/>
              <a:t>Feedback on application</a:t>
            </a:r>
          </a:p>
          <a:p>
            <a:pPr lvl="1"/>
            <a:r>
              <a:rPr lang="en-US" dirty="0"/>
              <a:t>Feedback on beacon location</a:t>
            </a:r>
          </a:p>
          <a:p>
            <a:pPr lvl="1"/>
            <a:r>
              <a:rPr lang="en-US" dirty="0"/>
              <a:t>Feedback on seamless interaction</a:t>
            </a:r>
          </a:p>
          <a:p>
            <a:pPr lvl="1"/>
            <a:r>
              <a:rPr lang="en-US" dirty="0"/>
              <a:t>Feedback on provided routing/ information</a:t>
            </a:r>
          </a:p>
          <a:p>
            <a:pPr lvl="1"/>
            <a:r>
              <a:rPr lang="en-US" dirty="0"/>
              <a:t>Lock &amp; feel UI</a:t>
            </a:r>
          </a:p>
          <a:p>
            <a:pPr lvl="1"/>
            <a:r>
              <a:rPr lang="en-US" dirty="0"/>
              <a:t>Maintenance &amp; update process for beacons/infrastructure</a:t>
            </a:r>
          </a:p>
        </p:txBody>
      </p:sp>
      <p:sp>
        <p:nvSpPr>
          <p:cNvPr id="3" name="Foliennummernplatzhalter 2"/>
          <p:cNvSpPr>
            <a:spLocks noGrp="1"/>
          </p:cNvSpPr>
          <p:nvPr>
            <p:ph type="sldNum" sz="quarter" idx="12"/>
          </p:nvPr>
        </p:nvSpPr>
        <p:spPr/>
        <p:txBody>
          <a:bodyPr/>
          <a:lstStyle/>
          <a:p>
            <a:fld id="{1E33E3F1-08DF-C74A-927E-5C6C9D90C4B7}" type="slidenum">
              <a:rPr lang="en-US" smtClean="0"/>
              <a:t>34</a:t>
            </a:fld>
            <a:endParaRPr lang="en-US" dirty="0"/>
          </a:p>
        </p:txBody>
      </p:sp>
      <p:sp>
        <p:nvSpPr>
          <p:cNvPr id="4" name="Textplatzhalter 3"/>
          <p:cNvSpPr>
            <a:spLocks noGrp="1"/>
          </p:cNvSpPr>
          <p:nvPr>
            <p:ph type="body" sz="quarter" idx="13"/>
          </p:nvPr>
        </p:nvSpPr>
        <p:spPr/>
        <p:txBody>
          <a:bodyPr/>
          <a:lstStyle/>
          <a:p>
            <a:endParaRPr lang="en-US" dirty="0"/>
          </a:p>
        </p:txBody>
      </p:sp>
      <p:sp>
        <p:nvSpPr>
          <p:cNvPr id="5" name="Textplatzhalter 4"/>
          <p:cNvSpPr>
            <a:spLocks noGrp="1"/>
          </p:cNvSpPr>
          <p:nvPr>
            <p:ph type="body" sz="quarter" idx="14"/>
          </p:nvPr>
        </p:nvSpPr>
        <p:spPr/>
        <p:txBody>
          <a:bodyPr/>
          <a:lstStyle/>
          <a:p>
            <a:r>
              <a:rPr lang="en-US" dirty="0"/>
              <a:t>Living Lab Setup</a:t>
            </a:r>
          </a:p>
        </p:txBody>
      </p:sp>
    </p:spTree>
    <p:custDataLst>
      <p:tags r:id="rId1"/>
    </p:custDataLst>
    <p:extLst>
      <p:ext uri="{BB962C8B-B14F-4D97-AF65-F5344CB8AC3E}">
        <p14:creationId xmlns:p14="http://schemas.microsoft.com/office/powerpoint/2010/main" val="148206059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0703B499-D7D9-4B47-BF3D-F1E311F0EC8B}"/>
              </a:ext>
            </a:extLst>
          </p:cNvPr>
          <p:cNvSpPr>
            <a:spLocks noGrp="1"/>
          </p:cNvSpPr>
          <p:nvPr>
            <p:ph type="title"/>
          </p:nvPr>
        </p:nvSpPr>
        <p:spPr/>
        <p:txBody>
          <a:bodyPr/>
          <a:lstStyle/>
          <a:p>
            <a:r>
              <a:rPr lang="en-US" dirty="0"/>
              <a:t>4. Evaluation</a:t>
            </a:r>
          </a:p>
        </p:txBody>
      </p:sp>
      <p:sp>
        <p:nvSpPr>
          <p:cNvPr id="7" name="Textplatzhalter 6">
            <a:extLst>
              <a:ext uri="{FF2B5EF4-FFF2-40B4-BE49-F238E27FC236}">
                <a16:creationId xmlns:a16="http://schemas.microsoft.com/office/drawing/2014/main" id="{02367AF3-E62D-4F55-8656-F55B6F349D9A}"/>
              </a:ext>
            </a:extLst>
          </p:cNvPr>
          <p:cNvSpPr>
            <a:spLocks noGrp="1"/>
          </p:cNvSpPr>
          <p:nvPr>
            <p:ph type="body" idx="1"/>
          </p:nvPr>
        </p:nvSpPr>
        <p:spPr/>
        <p:txBody>
          <a:bodyPr/>
          <a:lstStyle/>
          <a:p>
            <a:endParaRPr lang="en-US" dirty="0"/>
          </a:p>
        </p:txBody>
      </p:sp>
      <p:sp>
        <p:nvSpPr>
          <p:cNvPr id="3" name="Foliennummernplatzhalter 2">
            <a:extLst>
              <a:ext uri="{FF2B5EF4-FFF2-40B4-BE49-F238E27FC236}">
                <a16:creationId xmlns:a16="http://schemas.microsoft.com/office/drawing/2014/main" id="{A4859BEE-BB0B-42CA-B4BE-AC06EA3F1076}"/>
              </a:ext>
            </a:extLst>
          </p:cNvPr>
          <p:cNvSpPr>
            <a:spLocks noGrp="1"/>
          </p:cNvSpPr>
          <p:nvPr>
            <p:ph type="sldNum" sz="quarter" idx="12"/>
          </p:nvPr>
        </p:nvSpPr>
        <p:spPr/>
        <p:txBody>
          <a:bodyPr/>
          <a:lstStyle/>
          <a:p>
            <a:fld id="{1E33E3F1-08DF-C74A-927E-5C6C9D90C4B7}" type="slidenum">
              <a:rPr lang="en-US" smtClean="0"/>
              <a:t>35</a:t>
            </a:fld>
            <a:endParaRPr lang="en-US" dirty="0"/>
          </a:p>
        </p:txBody>
      </p:sp>
    </p:spTree>
    <p:custDataLst>
      <p:tags r:id="rId1"/>
    </p:custDataLst>
    <p:extLst>
      <p:ext uri="{BB962C8B-B14F-4D97-AF65-F5344CB8AC3E}">
        <p14:creationId xmlns:p14="http://schemas.microsoft.com/office/powerpoint/2010/main" val="35685417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r>
              <a:rPr lang="en-US" dirty="0"/>
              <a:t>User feedback from various perspectives:</a:t>
            </a:r>
          </a:p>
          <a:p>
            <a:pPr lvl="1"/>
            <a:r>
              <a:rPr lang="en-US" dirty="0"/>
              <a:t>Application design</a:t>
            </a:r>
          </a:p>
          <a:p>
            <a:pPr lvl="1"/>
            <a:r>
              <a:rPr lang="en-US" dirty="0"/>
              <a:t>Performance</a:t>
            </a:r>
          </a:p>
          <a:p>
            <a:pPr lvl="1"/>
            <a:r>
              <a:rPr lang="en-US" dirty="0"/>
              <a:t>Functional range</a:t>
            </a:r>
          </a:p>
          <a:p>
            <a:pPr lvl="1"/>
            <a:r>
              <a:rPr lang="en-US" dirty="0"/>
              <a:t>Availability</a:t>
            </a:r>
          </a:p>
          <a:p>
            <a:pPr lvl="1"/>
            <a:r>
              <a:rPr lang="en-US" dirty="0"/>
              <a:t>Traceability</a:t>
            </a:r>
          </a:p>
          <a:p>
            <a:pPr lvl="1"/>
            <a:r>
              <a:rPr lang="en-US" dirty="0"/>
              <a:t>Update frequency</a:t>
            </a:r>
          </a:p>
          <a:p>
            <a:pPr lvl="1"/>
            <a:r>
              <a:rPr lang="en-US" dirty="0"/>
              <a:t>Beacons update process</a:t>
            </a:r>
          </a:p>
          <a:p>
            <a:pPr lvl="1"/>
            <a:endParaRPr lang="en-US" dirty="0"/>
          </a:p>
          <a:p>
            <a:r>
              <a:rPr lang="en-US" b="1" dirty="0"/>
              <a:t>Service provider employee feedback</a:t>
            </a:r>
            <a:r>
              <a:rPr lang="en-US" dirty="0"/>
              <a:t>: Update process for beacons is to complex, because it is necessary to cover the complete track manually</a:t>
            </a:r>
          </a:p>
          <a:p>
            <a:r>
              <a:rPr lang="en-US" b="1" dirty="0"/>
              <a:t>Hiker feedback</a:t>
            </a:r>
            <a:r>
              <a:rPr lang="en-US" dirty="0"/>
              <a:t>: Create introduction/explanation on starting point to explain the WANDERLUST service</a:t>
            </a:r>
          </a:p>
        </p:txBody>
      </p:sp>
      <p:sp>
        <p:nvSpPr>
          <p:cNvPr id="3" name="Foliennummernplatzhalter 2"/>
          <p:cNvSpPr>
            <a:spLocks noGrp="1"/>
          </p:cNvSpPr>
          <p:nvPr>
            <p:ph type="sldNum" sz="quarter" idx="12"/>
          </p:nvPr>
        </p:nvSpPr>
        <p:spPr/>
        <p:txBody>
          <a:bodyPr/>
          <a:lstStyle/>
          <a:p>
            <a:fld id="{1E33E3F1-08DF-C74A-927E-5C6C9D90C4B7}" type="slidenum">
              <a:rPr lang="en-US" smtClean="0"/>
              <a:t>36</a:t>
            </a:fld>
            <a:endParaRPr lang="en-US" dirty="0"/>
          </a:p>
        </p:txBody>
      </p:sp>
      <p:sp>
        <p:nvSpPr>
          <p:cNvPr id="4" name="Textplatzhalter 3"/>
          <p:cNvSpPr>
            <a:spLocks noGrp="1"/>
          </p:cNvSpPr>
          <p:nvPr>
            <p:ph type="body" sz="quarter" idx="13"/>
          </p:nvPr>
        </p:nvSpPr>
        <p:spPr/>
        <p:txBody>
          <a:bodyPr/>
          <a:lstStyle/>
          <a:p>
            <a:endParaRPr lang="en-US" dirty="0"/>
          </a:p>
        </p:txBody>
      </p:sp>
      <p:sp>
        <p:nvSpPr>
          <p:cNvPr id="5" name="Textplatzhalter 4"/>
          <p:cNvSpPr>
            <a:spLocks noGrp="1"/>
          </p:cNvSpPr>
          <p:nvPr>
            <p:ph type="body" sz="quarter" idx="14"/>
          </p:nvPr>
        </p:nvSpPr>
        <p:spPr/>
        <p:txBody>
          <a:bodyPr/>
          <a:lstStyle/>
          <a:p>
            <a:r>
              <a:rPr lang="en-US" dirty="0"/>
              <a:t>Possible results from Experimentation phase </a:t>
            </a:r>
          </a:p>
        </p:txBody>
      </p:sp>
    </p:spTree>
    <p:custDataLst>
      <p:tags r:id="rId1"/>
    </p:custDataLst>
    <p:extLst>
      <p:ext uri="{BB962C8B-B14F-4D97-AF65-F5344CB8AC3E}">
        <p14:creationId xmlns:p14="http://schemas.microsoft.com/office/powerpoint/2010/main" val="24314855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liennummernplatzhalter 2">
            <a:extLst>
              <a:ext uri="{FF2B5EF4-FFF2-40B4-BE49-F238E27FC236}">
                <a16:creationId xmlns:a16="http://schemas.microsoft.com/office/drawing/2014/main" id="{92A0E19B-50EF-4321-BA9B-A28B6FD316D2}"/>
              </a:ext>
            </a:extLst>
          </p:cNvPr>
          <p:cNvSpPr>
            <a:spLocks noGrp="1"/>
          </p:cNvSpPr>
          <p:nvPr>
            <p:ph type="sldNum" sz="quarter" idx="12"/>
          </p:nvPr>
        </p:nvSpPr>
        <p:spPr/>
        <p:txBody>
          <a:bodyPr/>
          <a:lstStyle/>
          <a:p>
            <a:fld id="{1E33E3F1-08DF-C74A-927E-5C6C9D90C4B7}" type="slidenum">
              <a:rPr lang="en-US" smtClean="0"/>
              <a:t>37</a:t>
            </a:fld>
            <a:endParaRPr lang="en-US" dirty="0"/>
          </a:p>
        </p:txBody>
      </p:sp>
      <p:sp>
        <p:nvSpPr>
          <p:cNvPr id="4" name="Textplatzhalter 3">
            <a:extLst>
              <a:ext uri="{FF2B5EF4-FFF2-40B4-BE49-F238E27FC236}">
                <a16:creationId xmlns:a16="http://schemas.microsoft.com/office/drawing/2014/main" id="{0787A19C-6E07-4949-AD3F-3D543C39CC82}"/>
              </a:ext>
            </a:extLst>
          </p:cNvPr>
          <p:cNvSpPr>
            <a:spLocks noGrp="1"/>
          </p:cNvSpPr>
          <p:nvPr>
            <p:ph type="body" sz="quarter" idx="13"/>
          </p:nvPr>
        </p:nvSpPr>
        <p:spPr/>
        <p:txBody>
          <a:bodyPr/>
          <a:lstStyle/>
          <a:p>
            <a:r>
              <a:rPr lang="en-US" dirty="0"/>
              <a:t>Second iteration</a:t>
            </a:r>
          </a:p>
        </p:txBody>
      </p:sp>
      <p:sp>
        <p:nvSpPr>
          <p:cNvPr id="5" name="Textplatzhalter 4">
            <a:extLst>
              <a:ext uri="{FF2B5EF4-FFF2-40B4-BE49-F238E27FC236}">
                <a16:creationId xmlns:a16="http://schemas.microsoft.com/office/drawing/2014/main" id="{7B365E86-9BE1-4A38-B70A-919752F8DD6B}"/>
              </a:ext>
            </a:extLst>
          </p:cNvPr>
          <p:cNvSpPr>
            <a:spLocks noGrp="1"/>
          </p:cNvSpPr>
          <p:nvPr>
            <p:ph type="body" sz="quarter" idx="14"/>
          </p:nvPr>
        </p:nvSpPr>
        <p:spPr/>
        <p:txBody>
          <a:bodyPr/>
          <a:lstStyle/>
          <a:p>
            <a:r>
              <a:rPr lang="en-US" dirty="0"/>
              <a:t>Living Lab</a:t>
            </a:r>
          </a:p>
        </p:txBody>
      </p:sp>
      <p:grpSp>
        <p:nvGrpSpPr>
          <p:cNvPr id="18" name="Gruppieren 17">
            <a:extLst>
              <a:ext uri="{FF2B5EF4-FFF2-40B4-BE49-F238E27FC236}">
                <a16:creationId xmlns:a16="http://schemas.microsoft.com/office/drawing/2014/main" id="{11C65490-DEE4-48A2-BB35-4CB8F8573B1B}"/>
              </a:ext>
            </a:extLst>
          </p:cNvPr>
          <p:cNvGrpSpPr/>
          <p:nvPr/>
        </p:nvGrpSpPr>
        <p:grpSpPr>
          <a:xfrm>
            <a:off x="2537382" y="1282565"/>
            <a:ext cx="7404729" cy="4992514"/>
            <a:chOff x="2537382" y="1341881"/>
            <a:chExt cx="7404729" cy="4992514"/>
          </a:xfrm>
        </p:grpSpPr>
        <p:grpSp>
          <p:nvGrpSpPr>
            <p:cNvPr id="17" name="Gruppieren 16">
              <a:extLst>
                <a:ext uri="{FF2B5EF4-FFF2-40B4-BE49-F238E27FC236}">
                  <a16:creationId xmlns:a16="http://schemas.microsoft.com/office/drawing/2014/main" id="{4E4B06BC-A7B0-4693-AB6B-03EC9F33CDDF}"/>
                </a:ext>
              </a:extLst>
            </p:cNvPr>
            <p:cNvGrpSpPr/>
            <p:nvPr/>
          </p:nvGrpSpPr>
          <p:grpSpPr>
            <a:xfrm>
              <a:off x="2537382" y="1389514"/>
              <a:ext cx="7404729" cy="4944881"/>
              <a:chOff x="2537382" y="1389514"/>
              <a:chExt cx="7404729" cy="4944881"/>
            </a:xfrm>
          </p:grpSpPr>
          <p:pic>
            <p:nvPicPr>
              <p:cNvPr id="6" name="Grafik 5">
                <a:extLst>
                  <a:ext uri="{FF2B5EF4-FFF2-40B4-BE49-F238E27FC236}">
                    <a16:creationId xmlns:a16="http://schemas.microsoft.com/office/drawing/2014/main" id="{CE26D44C-DA45-4159-8552-69A065F5B987}"/>
                  </a:ext>
                </a:extLst>
              </p:cNvPr>
              <p:cNvPicPr>
                <a:picLocks noChangeAspect="1"/>
              </p:cNvPicPr>
              <p:nvPr/>
            </p:nvPicPr>
            <p:blipFill>
              <a:blip r:embed="rId3"/>
              <a:stretch>
                <a:fillRect/>
              </a:stretch>
            </p:blipFill>
            <p:spPr>
              <a:xfrm>
                <a:off x="2537382" y="1389514"/>
                <a:ext cx="7404729" cy="4944881"/>
              </a:xfrm>
              <a:prstGeom prst="rect">
                <a:avLst/>
              </a:prstGeom>
            </p:spPr>
          </p:pic>
          <p:sp>
            <p:nvSpPr>
              <p:cNvPr id="11" name="Textfeld 10">
                <a:extLst>
                  <a:ext uri="{FF2B5EF4-FFF2-40B4-BE49-F238E27FC236}">
                    <a16:creationId xmlns:a16="http://schemas.microsoft.com/office/drawing/2014/main" id="{7F9A4B5E-2AA4-475C-965A-1FC4E181DF41}"/>
                  </a:ext>
                </a:extLst>
              </p:cNvPr>
              <p:cNvSpPr txBox="1"/>
              <p:nvPr/>
            </p:nvSpPr>
            <p:spPr>
              <a:xfrm>
                <a:off x="7084680" y="3123148"/>
                <a:ext cx="423153" cy="408623"/>
              </a:xfrm>
              <a:prstGeom prst="roundRect">
                <a:avLst>
                  <a:gd name="adj" fmla="val 17876"/>
                </a:avLst>
              </a:prstGeom>
              <a:solidFill>
                <a:schemeClr val="accent1"/>
              </a:solidFill>
            </p:spPr>
            <p:txBody>
              <a:bodyPr wrap="square" rtlCol="0" anchor="ctr">
                <a:noAutofit/>
              </a:bodyPr>
              <a:lstStyle/>
              <a:p>
                <a:pPr algn="ctr"/>
                <a:r>
                  <a:rPr lang="en-US" dirty="0"/>
                  <a:t>2.</a:t>
                </a:r>
              </a:p>
            </p:txBody>
          </p:sp>
          <p:sp>
            <p:nvSpPr>
              <p:cNvPr id="12" name="Textfeld 11">
                <a:extLst>
                  <a:ext uri="{FF2B5EF4-FFF2-40B4-BE49-F238E27FC236}">
                    <a16:creationId xmlns:a16="http://schemas.microsoft.com/office/drawing/2014/main" id="{6BB23AD4-BC57-43FF-B90C-06F031838C72}"/>
                  </a:ext>
                </a:extLst>
              </p:cNvPr>
              <p:cNvSpPr txBox="1"/>
              <p:nvPr/>
            </p:nvSpPr>
            <p:spPr>
              <a:xfrm>
                <a:off x="5000086" y="4912200"/>
                <a:ext cx="423153" cy="408623"/>
              </a:xfrm>
              <a:prstGeom prst="roundRect">
                <a:avLst>
                  <a:gd name="adj" fmla="val 17876"/>
                </a:avLst>
              </a:prstGeom>
              <a:solidFill>
                <a:schemeClr val="accent1"/>
              </a:solidFill>
            </p:spPr>
            <p:txBody>
              <a:bodyPr wrap="square" rtlCol="0" anchor="ctr">
                <a:noAutofit/>
              </a:bodyPr>
              <a:lstStyle/>
              <a:p>
                <a:pPr algn="ctr"/>
                <a:r>
                  <a:rPr lang="en-US" dirty="0"/>
                  <a:t>3.</a:t>
                </a:r>
              </a:p>
            </p:txBody>
          </p:sp>
          <p:sp>
            <p:nvSpPr>
              <p:cNvPr id="13" name="Textfeld 12">
                <a:extLst>
                  <a:ext uri="{FF2B5EF4-FFF2-40B4-BE49-F238E27FC236}">
                    <a16:creationId xmlns:a16="http://schemas.microsoft.com/office/drawing/2014/main" id="{8AC5964F-ABBA-4870-8D3A-963AA7015A8F}"/>
                  </a:ext>
                </a:extLst>
              </p:cNvPr>
              <p:cNvSpPr txBox="1"/>
              <p:nvPr/>
            </p:nvSpPr>
            <p:spPr>
              <a:xfrm>
                <a:off x="3397419" y="3173520"/>
                <a:ext cx="423153" cy="408623"/>
              </a:xfrm>
              <a:prstGeom prst="roundRect">
                <a:avLst>
                  <a:gd name="adj" fmla="val 17876"/>
                </a:avLst>
              </a:prstGeom>
              <a:solidFill>
                <a:schemeClr val="accent1"/>
              </a:solidFill>
            </p:spPr>
            <p:txBody>
              <a:bodyPr wrap="square" rtlCol="0" anchor="ctr">
                <a:noAutofit/>
              </a:bodyPr>
              <a:lstStyle/>
              <a:p>
                <a:pPr algn="ctr"/>
                <a:r>
                  <a:rPr lang="en-US" dirty="0"/>
                  <a:t>4.</a:t>
                </a:r>
              </a:p>
            </p:txBody>
          </p:sp>
        </p:grpSp>
        <p:sp>
          <p:nvSpPr>
            <p:cNvPr id="7" name="Textfeld 6">
              <a:extLst>
                <a:ext uri="{FF2B5EF4-FFF2-40B4-BE49-F238E27FC236}">
                  <a16:creationId xmlns:a16="http://schemas.microsoft.com/office/drawing/2014/main" id="{B6D6AE4C-3F00-4FC9-87CD-81FC1C7AD1E1}"/>
                </a:ext>
              </a:extLst>
            </p:cNvPr>
            <p:cNvSpPr txBox="1"/>
            <p:nvPr/>
          </p:nvSpPr>
          <p:spPr>
            <a:xfrm>
              <a:off x="5180695" y="1341881"/>
              <a:ext cx="423153" cy="408623"/>
            </a:xfrm>
            <a:prstGeom prst="roundRect">
              <a:avLst>
                <a:gd name="adj" fmla="val 17876"/>
              </a:avLst>
            </a:prstGeom>
            <a:solidFill>
              <a:schemeClr val="accent1"/>
            </a:solidFill>
          </p:spPr>
          <p:txBody>
            <a:bodyPr wrap="square" rtlCol="0" anchor="ctr">
              <a:noAutofit/>
            </a:bodyPr>
            <a:lstStyle/>
            <a:p>
              <a:pPr algn="ctr"/>
              <a:r>
                <a:rPr lang="en-US" dirty="0"/>
                <a:t>1.</a:t>
              </a:r>
            </a:p>
          </p:txBody>
        </p:sp>
      </p:grpSp>
    </p:spTree>
    <p:custDataLst>
      <p:tags r:id="rId1"/>
    </p:custDataLst>
    <p:extLst>
      <p:ext uri="{BB962C8B-B14F-4D97-AF65-F5344CB8AC3E}">
        <p14:creationId xmlns:p14="http://schemas.microsoft.com/office/powerpoint/2010/main" val="304436178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0703B499-D7D9-4B47-BF3D-F1E311F0EC8B}"/>
              </a:ext>
            </a:extLst>
          </p:cNvPr>
          <p:cNvSpPr>
            <a:spLocks noGrp="1"/>
          </p:cNvSpPr>
          <p:nvPr>
            <p:ph type="title"/>
          </p:nvPr>
        </p:nvSpPr>
        <p:spPr/>
        <p:txBody>
          <a:bodyPr/>
          <a:lstStyle/>
          <a:p>
            <a:r>
              <a:rPr lang="en-US" dirty="0"/>
              <a:t>1. Co.-Creation</a:t>
            </a:r>
          </a:p>
        </p:txBody>
      </p:sp>
      <p:sp>
        <p:nvSpPr>
          <p:cNvPr id="7" name="Textplatzhalter 6">
            <a:extLst>
              <a:ext uri="{FF2B5EF4-FFF2-40B4-BE49-F238E27FC236}">
                <a16:creationId xmlns:a16="http://schemas.microsoft.com/office/drawing/2014/main" id="{02367AF3-E62D-4F55-8656-F55B6F349D9A}"/>
              </a:ext>
            </a:extLst>
          </p:cNvPr>
          <p:cNvSpPr>
            <a:spLocks noGrp="1"/>
          </p:cNvSpPr>
          <p:nvPr>
            <p:ph type="body" idx="1"/>
          </p:nvPr>
        </p:nvSpPr>
        <p:spPr/>
        <p:txBody>
          <a:bodyPr/>
          <a:lstStyle/>
          <a:p>
            <a:endParaRPr lang="en-US" dirty="0"/>
          </a:p>
        </p:txBody>
      </p:sp>
      <p:sp>
        <p:nvSpPr>
          <p:cNvPr id="3" name="Foliennummernplatzhalter 2">
            <a:extLst>
              <a:ext uri="{FF2B5EF4-FFF2-40B4-BE49-F238E27FC236}">
                <a16:creationId xmlns:a16="http://schemas.microsoft.com/office/drawing/2014/main" id="{A4859BEE-BB0B-42CA-B4BE-AC06EA3F1076}"/>
              </a:ext>
            </a:extLst>
          </p:cNvPr>
          <p:cNvSpPr>
            <a:spLocks noGrp="1"/>
          </p:cNvSpPr>
          <p:nvPr>
            <p:ph type="sldNum" sz="quarter" idx="12"/>
          </p:nvPr>
        </p:nvSpPr>
        <p:spPr/>
        <p:txBody>
          <a:bodyPr/>
          <a:lstStyle/>
          <a:p>
            <a:fld id="{1E33E3F1-08DF-C74A-927E-5C6C9D90C4B7}" type="slidenum">
              <a:rPr lang="en-US" smtClean="0"/>
              <a:t>38</a:t>
            </a:fld>
            <a:endParaRPr lang="en-US" dirty="0"/>
          </a:p>
        </p:txBody>
      </p:sp>
    </p:spTree>
    <p:custDataLst>
      <p:tags r:id="rId1"/>
    </p:custDataLst>
    <p:extLst>
      <p:ext uri="{BB962C8B-B14F-4D97-AF65-F5344CB8AC3E}">
        <p14:creationId xmlns:p14="http://schemas.microsoft.com/office/powerpoint/2010/main" val="232593399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r>
              <a:rPr lang="en-US" dirty="0"/>
              <a:t>Change Beacon technology from single BLE 4.0 communication to LTE/BLE 4.0 communication</a:t>
            </a:r>
          </a:p>
          <a:p>
            <a:pPr lvl="1"/>
            <a:r>
              <a:rPr lang="en-US" dirty="0" err="1"/>
              <a:t>BeWhere</a:t>
            </a:r>
            <a:r>
              <a:rPr lang="en-US" dirty="0"/>
              <a:t> M-IOT Beacons enable wide distance information update on beacons via LTE</a:t>
            </a:r>
          </a:p>
          <a:p>
            <a:pPr lvl="1"/>
            <a:r>
              <a:rPr lang="en-US" dirty="0"/>
              <a:t>Communication to user smartphone is still based on BLE 4.0</a:t>
            </a:r>
          </a:p>
          <a:p>
            <a:pPr>
              <a:buFont typeface="Wingdings"/>
              <a:buChar char="à"/>
            </a:pPr>
            <a:r>
              <a:rPr lang="en-US" b="1" dirty="0">
                <a:solidFill>
                  <a:schemeClr val="bg2"/>
                </a:solidFill>
                <a:sym typeface="Wingdings" panose="05000000000000000000" pitchFamily="2" charset="2"/>
              </a:rPr>
              <a:t>Reduced </a:t>
            </a:r>
            <a:r>
              <a:rPr lang="en-US" b="1" dirty="0" err="1">
                <a:solidFill>
                  <a:schemeClr val="bg2"/>
                </a:solidFill>
                <a:sym typeface="Wingdings" panose="05000000000000000000" pitchFamily="2" charset="2"/>
              </a:rPr>
              <a:t>maintance</a:t>
            </a:r>
            <a:r>
              <a:rPr lang="en-US" b="1" dirty="0">
                <a:solidFill>
                  <a:schemeClr val="bg2"/>
                </a:solidFill>
                <a:sym typeface="Wingdings" panose="05000000000000000000" pitchFamily="2" charset="2"/>
              </a:rPr>
              <a:t>/update effort for beacons</a:t>
            </a:r>
          </a:p>
          <a:p>
            <a:pPr>
              <a:buFont typeface="Wingdings"/>
              <a:buChar char="à"/>
            </a:pPr>
            <a:endParaRPr lang="en-US" b="1" dirty="0">
              <a:solidFill>
                <a:schemeClr val="bg2"/>
              </a:solidFill>
              <a:sym typeface="Wingdings" panose="05000000000000000000" pitchFamily="2" charset="2"/>
            </a:endParaRPr>
          </a:p>
          <a:p>
            <a:pPr>
              <a:buFont typeface="Arial" panose="020B0604020202020204" pitchFamily="34" charset="0"/>
              <a:buChar char="•"/>
            </a:pPr>
            <a:r>
              <a:rPr lang="en-US" dirty="0"/>
              <a:t>Add WANDERLUST symbol and explanation on starting point of the covered hiking tracks</a:t>
            </a:r>
          </a:p>
          <a:p>
            <a:pPr marL="355600" indent="-355600">
              <a:buNone/>
            </a:pPr>
            <a:r>
              <a:rPr lang="en-US" b="1" dirty="0">
                <a:solidFill>
                  <a:schemeClr val="bg2"/>
                </a:solidFill>
                <a:sym typeface="Wingdings" panose="05000000000000000000" pitchFamily="2" charset="2"/>
              </a:rPr>
              <a:t> Reduce confusion after first popup from Beacon that the WANDERLUST service is available </a:t>
            </a:r>
            <a:endParaRPr lang="en-US" b="1" dirty="0">
              <a:solidFill>
                <a:schemeClr val="bg2"/>
              </a:solidFill>
            </a:endParaRPr>
          </a:p>
        </p:txBody>
      </p:sp>
      <p:sp>
        <p:nvSpPr>
          <p:cNvPr id="3" name="Foliennummernplatzhalter 2"/>
          <p:cNvSpPr>
            <a:spLocks noGrp="1"/>
          </p:cNvSpPr>
          <p:nvPr>
            <p:ph type="sldNum" sz="quarter" idx="12"/>
          </p:nvPr>
        </p:nvSpPr>
        <p:spPr/>
        <p:txBody>
          <a:bodyPr/>
          <a:lstStyle/>
          <a:p>
            <a:fld id="{1E33E3F1-08DF-C74A-927E-5C6C9D90C4B7}" type="slidenum">
              <a:rPr lang="en-US" smtClean="0"/>
              <a:t>39</a:t>
            </a:fld>
            <a:endParaRPr lang="en-US" dirty="0"/>
          </a:p>
        </p:txBody>
      </p:sp>
      <p:sp>
        <p:nvSpPr>
          <p:cNvPr id="4" name="Textplatzhalter 3"/>
          <p:cNvSpPr>
            <a:spLocks noGrp="1"/>
          </p:cNvSpPr>
          <p:nvPr>
            <p:ph type="body" sz="quarter" idx="13"/>
          </p:nvPr>
        </p:nvSpPr>
        <p:spPr/>
        <p:txBody>
          <a:bodyPr/>
          <a:lstStyle/>
          <a:p>
            <a:endParaRPr lang="en-US" dirty="0"/>
          </a:p>
        </p:txBody>
      </p:sp>
      <p:sp>
        <p:nvSpPr>
          <p:cNvPr id="5" name="Textplatzhalter 4"/>
          <p:cNvSpPr>
            <a:spLocks noGrp="1"/>
          </p:cNvSpPr>
          <p:nvPr>
            <p:ph type="body" sz="quarter" idx="14"/>
          </p:nvPr>
        </p:nvSpPr>
        <p:spPr/>
        <p:txBody>
          <a:bodyPr/>
          <a:lstStyle/>
          <a:p>
            <a:r>
              <a:rPr lang="en-US" dirty="0">
                <a:solidFill>
                  <a:schemeClr val="bg1"/>
                </a:solidFill>
              </a:rPr>
              <a:t>Rethink MVP &amp; technology usage</a:t>
            </a:r>
          </a:p>
        </p:txBody>
      </p:sp>
    </p:spTree>
    <p:custDataLst>
      <p:tags r:id="rId1"/>
    </p:custDataLst>
    <p:extLst>
      <p:ext uri="{BB962C8B-B14F-4D97-AF65-F5344CB8AC3E}">
        <p14:creationId xmlns:p14="http://schemas.microsoft.com/office/powerpoint/2010/main" val="16318925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0703B499-D7D9-4B47-BF3D-F1E311F0EC8B}"/>
              </a:ext>
            </a:extLst>
          </p:cNvPr>
          <p:cNvSpPr>
            <a:spLocks noGrp="1"/>
          </p:cNvSpPr>
          <p:nvPr>
            <p:ph type="title"/>
          </p:nvPr>
        </p:nvSpPr>
        <p:spPr/>
        <p:txBody>
          <a:bodyPr/>
          <a:lstStyle/>
          <a:p>
            <a:r>
              <a:rPr lang="en-US" dirty="0"/>
              <a:t>1. Co.-Creation</a:t>
            </a:r>
          </a:p>
        </p:txBody>
      </p:sp>
      <p:sp>
        <p:nvSpPr>
          <p:cNvPr id="7" name="Textplatzhalter 6">
            <a:extLst>
              <a:ext uri="{FF2B5EF4-FFF2-40B4-BE49-F238E27FC236}">
                <a16:creationId xmlns:a16="http://schemas.microsoft.com/office/drawing/2014/main" id="{02367AF3-E62D-4F55-8656-F55B6F349D9A}"/>
              </a:ext>
            </a:extLst>
          </p:cNvPr>
          <p:cNvSpPr>
            <a:spLocks noGrp="1"/>
          </p:cNvSpPr>
          <p:nvPr>
            <p:ph type="body" idx="1"/>
          </p:nvPr>
        </p:nvSpPr>
        <p:spPr/>
        <p:txBody>
          <a:bodyPr/>
          <a:lstStyle/>
          <a:p>
            <a:endParaRPr lang="en-US" dirty="0"/>
          </a:p>
        </p:txBody>
      </p:sp>
      <p:sp>
        <p:nvSpPr>
          <p:cNvPr id="3" name="Foliennummernplatzhalter 2">
            <a:extLst>
              <a:ext uri="{FF2B5EF4-FFF2-40B4-BE49-F238E27FC236}">
                <a16:creationId xmlns:a16="http://schemas.microsoft.com/office/drawing/2014/main" id="{A4859BEE-BB0B-42CA-B4BE-AC06EA3F1076}"/>
              </a:ext>
            </a:extLst>
          </p:cNvPr>
          <p:cNvSpPr>
            <a:spLocks noGrp="1"/>
          </p:cNvSpPr>
          <p:nvPr>
            <p:ph type="sldNum" sz="quarter" idx="12"/>
          </p:nvPr>
        </p:nvSpPr>
        <p:spPr/>
        <p:txBody>
          <a:bodyPr/>
          <a:lstStyle/>
          <a:p>
            <a:fld id="{1E33E3F1-08DF-C74A-927E-5C6C9D90C4B7}" type="slidenum">
              <a:rPr lang="en-US" smtClean="0"/>
              <a:t>4</a:t>
            </a:fld>
            <a:endParaRPr lang="en-US" dirty="0"/>
          </a:p>
        </p:txBody>
      </p:sp>
    </p:spTree>
    <p:custDataLst>
      <p:tags r:id="rId1"/>
    </p:custDataLst>
    <p:extLst>
      <p:ext uri="{BB962C8B-B14F-4D97-AF65-F5344CB8AC3E}">
        <p14:creationId xmlns:p14="http://schemas.microsoft.com/office/powerpoint/2010/main" val="2093084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nhaltsplatzhalter 4">
            <a:extLst>
              <a:ext uri="{FF2B5EF4-FFF2-40B4-BE49-F238E27FC236}">
                <a16:creationId xmlns:a16="http://schemas.microsoft.com/office/drawing/2014/main" id="{01188EED-ACB5-425A-9982-C894CE5B6667}"/>
              </a:ext>
            </a:extLst>
          </p:cNvPr>
          <p:cNvPicPr>
            <a:picLocks noGrp="1" noChangeAspect="1"/>
          </p:cNvPicPr>
          <p:nvPr>
            <p:ph idx="1"/>
          </p:nvPr>
        </p:nvPicPr>
        <p:blipFill rotWithShape="1">
          <a:blip r:embed="rId3"/>
          <a:srcRect l="3795" t="6177" r="625" b="8079"/>
          <a:stretch/>
        </p:blipFill>
        <p:spPr>
          <a:xfrm>
            <a:off x="2022694" y="1282565"/>
            <a:ext cx="8250988" cy="5234871"/>
          </a:xfrm>
          <a:prstGeom prst="rect">
            <a:avLst/>
          </a:prstGeom>
        </p:spPr>
      </p:pic>
      <p:sp>
        <p:nvSpPr>
          <p:cNvPr id="3" name="Textplatzhalter 2">
            <a:extLst>
              <a:ext uri="{FF2B5EF4-FFF2-40B4-BE49-F238E27FC236}">
                <a16:creationId xmlns:a16="http://schemas.microsoft.com/office/drawing/2014/main" id="{7F562C8B-30D9-4240-8BC3-CE2102A43303}"/>
              </a:ext>
            </a:extLst>
          </p:cNvPr>
          <p:cNvSpPr>
            <a:spLocks noGrp="1"/>
          </p:cNvSpPr>
          <p:nvPr>
            <p:ph type="body" sz="quarter" idx="13"/>
          </p:nvPr>
        </p:nvSpPr>
        <p:spPr/>
        <p:txBody>
          <a:bodyPr/>
          <a:lstStyle/>
          <a:p>
            <a:r>
              <a:rPr lang="en-US" dirty="0">
                <a:latin typeface="Arial" panose="020B0604020202020204" pitchFamily="34" charset="0"/>
              </a:rPr>
              <a:t>Focus on hobby hiker</a:t>
            </a:r>
          </a:p>
        </p:txBody>
      </p:sp>
      <p:sp>
        <p:nvSpPr>
          <p:cNvPr id="4" name="Textplatzhalter 3">
            <a:extLst>
              <a:ext uri="{FF2B5EF4-FFF2-40B4-BE49-F238E27FC236}">
                <a16:creationId xmlns:a16="http://schemas.microsoft.com/office/drawing/2014/main" id="{AD64ACE0-5827-49A3-A33D-C15A52E874E0}"/>
              </a:ext>
            </a:extLst>
          </p:cNvPr>
          <p:cNvSpPr>
            <a:spLocks noGrp="1"/>
          </p:cNvSpPr>
          <p:nvPr>
            <p:ph type="body" sz="quarter" idx="14"/>
          </p:nvPr>
        </p:nvSpPr>
        <p:spPr/>
        <p:txBody>
          <a:bodyPr/>
          <a:lstStyle/>
          <a:p>
            <a:r>
              <a:rPr lang="en-US" dirty="0">
                <a:latin typeface="Arial" panose="020B0604020202020204" pitchFamily="34" charset="0"/>
              </a:rPr>
              <a:t>Personas</a:t>
            </a:r>
          </a:p>
        </p:txBody>
      </p:sp>
      <p:sp>
        <p:nvSpPr>
          <p:cNvPr id="6" name="Textfeld 5">
            <a:extLst>
              <a:ext uri="{FF2B5EF4-FFF2-40B4-BE49-F238E27FC236}">
                <a16:creationId xmlns:a16="http://schemas.microsoft.com/office/drawing/2014/main" id="{4A465FDC-3FFD-4770-88FE-EB92F76AAA55}"/>
              </a:ext>
            </a:extLst>
          </p:cNvPr>
          <p:cNvSpPr txBox="1"/>
          <p:nvPr/>
        </p:nvSpPr>
        <p:spPr>
          <a:xfrm>
            <a:off x="2122759" y="2139078"/>
            <a:ext cx="2493407" cy="374571"/>
          </a:xfrm>
          <a:prstGeom prst="roundRect">
            <a:avLst/>
          </a:prstGeom>
          <a:solidFill>
            <a:schemeClr val="accent1"/>
          </a:solidFill>
        </p:spPr>
        <p:txBody>
          <a:bodyPr wrap="square" rtlCol="0">
            <a:spAutoFit/>
          </a:bodyPr>
          <a:lstStyle/>
          <a:p>
            <a:r>
              <a:rPr lang="en-US" sz="1600" dirty="0">
                <a:latin typeface="Arial" panose="020B0604020202020204" pitchFamily="34" charset="0"/>
              </a:rPr>
              <a:t>Annemarie</a:t>
            </a:r>
          </a:p>
        </p:txBody>
      </p:sp>
      <p:sp>
        <p:nvSpPr>
          <p:cNvPr id="7" name="Textfeld 6">
            <a:extLst>
              <a:ext uri="{FF2B5EF4-FFF2-40B4-BE49-F238E27FC236}">
                <a16:creationId xmlns:a16="http://schemas.microsoft.com/office/drawing/2014/main" id="{6AF05CA2-F75C-47C2-8E4D-F2C4EDD53157}"/>
              </a:ext>
            </a:extLst>
          </p:cNvPr>
          <p:cNvSpPr txBox="1"/>
          <p:nvPr/>
        </p:nvSpPr>
        <p:spPr>
          <a:xfrm>
            <a:off x="4725790" y="2139078"/>
            <a:ext cx="2493407" cy="2700338"/>
          </a:xfrm>
          <a:prstGeom prst="roundRect">
            <a:avLst/>
          </a:prstGeom>
          <a:solidFill>
            <a:schemeClr val="accent1"/>
          </a:solidFill>
        </p:spPr>
        <p:txBody>
          <a:bodyPr wrap="square" rtlCol="0">
            <a:spAutoFit/>
          </a:bodyPr>
          <a:lstStyle/>
          <a:p>
            <a:r>
              <a:rPr lang="en-US" sz="1400" dirty="0">
                <a:latin typeface="Arial" panose="020B0604020202020204" pitchFamily="34" charset="0"/>
              </a:rPr>
              <a:t>-26 years</a:t>
            </a:r>
          </a:p>
          <a:p>
            <a:r>
              <a:rPr lang="en-US" sz="1400" dirty="0">
                <a:latin typeface="Arial" panose="020B0604020202020204" pitchFamily="34" charset="0"/>
              </a:rPr>
              <a:t>-Female</a:t>
            </a:r>
          </a:p>
          <a:p>
            <a:r>
              <a:rPr lang="en-US" sz="1400" dirty="0">
                <a:latin typeface="Arial" panose="020B0604020202020204" pitchFamily="34" charset="0"/>
              </a:rPr>
              <a:t>-Works in a advertising agency</a:t>
            </a:r>
          </a:p>
          <a:p>
            <a:r>
              <a:rPr lang="en-US" sz="1400" dirty="0">
                <a:latin typeface="Arial" panose="020B0604020202020204" pitchFamily="34" charset="0"/>
              </a:rPr>
              <a:t>-In relationship with Tom (31)</a:t>
            </a:r>
          </a:p>
          <a:p>
            <a:r>
              <a:rPr lang="en-US" sz="1400" dirty="0">
                <a:latin typeface="Arial" panose="020B0604020202020204" pitchFamily="34" charset="0"/>
              </a:rPr>
              <a:t>-Sporty person</a:t>
            </a:r>
          </a:p>
          <a:p>
            <a:r>
              <a:rPr lang="en-US" sz="1400" dirty="0">
                <a:latin typeface="Arial" panose="020B0604020202020204" pitchFamily="34" charset="0"/>
              </a:rPr>
              <a:t>-Likes yoga</a:t>
            </a:r>
          </a:p>
          <a:p>
            <a:r>
              <a:rPr lang="en-US" sz="1400" dirty="0">
                <a:latin typeface="Arial" panose="020B0604020202020204" pitchFamily="34" charset="0"/>
              </a:rPr>
              <a:t>-Likes weekend trips combined with hiking</a:t>
            </a:r>
          </a:p>
          <a:p>
            <a:r>
              <a:rPr lang="en-US" sz="1400" dirty="0">
                <a:latin typeface="Arial" panose="020B0604020202020204" pitchFamily="34" charset="0"/>
              </a:rPr>
              <a:t>-Advanced tech savviness</a:t>
            </a:r>
          </a:p>
        </p:txBody>
      </p:sp>
      <p:sp>
        <p:nvSpPr>
          <p:cNvPr id="8" name="Textfeld 7">
            <a:extLst>
              <a:ext uri="{FF2B5EF4-FFF2-40B4-BE49-F238E27FC236}">
                <a16:creationId xmlns:a16="http://schemas.microsoft.com/office/drawing/2014/main" id="{D23F221D-312B-40CB-B352-B8AFDE851138}"/>
              </a:ext>
            </a:extLst>
          </p:cNvPr>
          <p:cNvSpPr txBox="1"/>
          <p:nvPr/>
        </p:nvSpPr>
        <p:spPr>
          <a:xfrm>
            <a:off x="7362038" y="2139078"/>
            <a:ext cx="2493407" cy="3549015"/>
          </a:xfrm>
          <a:prstGeom prst="roundRect">
            <a:avLst/>
          </a:prstGeom>
          <a:solidFill>
            <a:schemeClr val="accent1"/>
          </a:solidFill>
        </p:spPr>
        <p:txBody>
          <a:bodyPr wrap="square" rtlCol="0">
            <a:spAutoFit/>
          </a:bodyPr>
          <a:lstStyle/>
          <a:p>
            <a:r>
              <a:rPr lang="en-US" sz="1400" dirty="0">
                <a:latin typeface="Arial" panose="020B0604020202020204" pitchFamily="34" charset="0"/>
              </a:rPr>
              <a:t>-Wants minimize the planning and navigation efforts before and during the hiking trip</a:t>
            </a:r>
          </a:p>
          <a:p>
            <a:r>
              <a:rPr lang="en-US" sz="1400" dirty="0">
                <a:latin typeface="Arial" panose="020B0604020202020204" pitchFamily="34" charset="0"/>
              </a:rPr>
              <a:t>-Wants to have actual information</a:t>
            </a:r>
          </a:p>
          <a:p>
            <a:r>
              <a:rPr lang="en-US" sz="1400" dirty="0">
                <a:latin typeface="Arial" panose="020B0604020202020204" pitchFamily="34" charset="0"/>
              </a:rPr>
              <a:t>-Does not want to spent money for unnecessary information (like comprehensive hiking guide)</a:t>
            </a:r>
          </a:p>
          <a:p>
            <a:r>
              <a:rPr lang="en-US" sz="1400" dirty="0">
                <a:latin typeface="Arial" panose="020B0604020202020204" pitchFamily="34" charset="0"/>
              </a:rPr>
              <a:t>(-Wants to push her Instagram channel with personal impressions and experiences)</a:t>
            </a:r>
          </a:p>
        </p:txBody>
      </p:sp>
      <p:pic>
        <p:nvPicPr>
          <p:cNvPr id="2" name="Grafik 1">
            <a:extLst>
              <a:ext uri="{FF2B5EF4-FFF2-40B4-BE49-F238E27FC236}">
                <a16:creationId xmlns:a16="http://schemas.microsoft.com/office/drawing/2014/main" id="{457DC18E-B471-4F42-9F0A-CEA377C6AF4F}"/>
              </a:ext>
            </a:extLst>
          </p:cNvPr>
          <p:cNvPicPr>
            <a:picLocks noChangeAspect="1"/>
          </p:cNvPicPr>
          <p:nvPr/>
        </p:nvPicPr>
        <p:blipFill rotWithShape="1">
          <a:blip r:embed="rId4"/>
          <a:srcRect l="43718" r="9558"/>
          <a:stretch/>
        </p:blipFill>
        <p:spPr>
          <a:xfrm>
            <a:off x="2122759" y="2512117"/>
            <a:ext cx="2493407" cy="2995745"/>
          </a:xfrm>
          <a:prstGeom prst="rect">
            <a:avLst/>
          </a:prstGeom>
        </p:spPr>
      </p:pic>
      <p:sp>
        <p:nvSpPr>
          <p:cNvPr id="9" name="Foliennummernplatzhalter 8">
            <a:extLst>
              <a:ext uri="{FF2B5EF4-FFF2-40B4-BE49-F238E27FC236}">
                <a16:creationId xmlns:a16="http://schemas.microsoft.com/office/drawing/2014/main" id="{9A4FD7C7-48B4-419E-86D1-05083891F17A}"/>
              </a:ext>
            </a:extLst>
          </p:cNvPr>
          <p:cNvSpPr>
            <a:spLocks noGrp="1"/>
          </p:cNvSpPr>
          <p:nvPr>
            <p:ph type="sldNum" sz="quarter" idx="12"/>
          </p:nvPr>
        </p:nvSpPr>
        <p:spPr/>
        <p:txBody>
          <a:bodyPr/>
          <a:lstStyle/>
          <a:p>
            <a:fld id="{1E33E3F1-08DF-C74A-927E-5C6C9D90C4B7}" type="slidenum">
              <a:rPr lang="en-US" smtClean="0">
                <a:latin typeface="Arial" panose="020B0604020202020204" pitchFamily="34" charset="0"/>
              </a:rPr>
              <a:t>5</a:t>
            </a:fld>
            <a:endParaRPr lang="en-US" dirty="0">
              <a:latin typeface="Arial" panose="020B0604020202020204" pitchFamily="34" charset="0"/>
            </a:endParaRPr>
          </a:p>
        </p:txBody>
      </p:sp>
    </p:spTree>
    <p:custDataLst>
      <p:tags r:id="rId1"/>
    </p:custDataLst>
    <p:extLst>
      <p:ext uri="{BB962C8B-B14F-4D97-AF65-F5344CB8AC3E}">
        <p14:creationId xmlns:p14="http://schemas.microsoft.com/office/powerpoint/2010/main" val="12974273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a:extLst>
              <a:ext uri="{FF2B5EF4-FFF2-40B4-BE49-F238E27FC236}">
                <a16:creationId xmlns:a16="http://schemas.microsoft.com/office/drawing/2014/main" id="{B8CD9C5B-E4BF-40E5-85A3-EE372DA2FB90}"/>
              </a:ext>
            </a:extLst>
          </p:cNvPr>
          <p:cNvSpPr>
            <a:spLocks noGrp="1"/>
          </p:cNvSpPr>
          <p:nvPr>
            <p:ph type="body" sz="quarter" idx="13"/>
          </p:nvPr>
        </p:nvSpPr>
        <p:spPr>
          <a:xfrm>
            <a:off x="134472" y="717415"/>
            <a:ext cx="10515600" cy="565150"/>
          </a:xfrm>
        </p:spPr>
        <p:txBody>
          <a:bodyPr/>
          <a:lstStyle/>
          <a:p>
            <a:r>
              <a:rPr lang="en-US" dirty="0">
                <a:latin typeface="Arial" panose="020B0604020202020204" pitchFamily="34" charset="0"/>
              </a:rPr>
              <a:t>Hobby hiker view</a:t>
            </a:r>
          </a:p>
        </p:txBody>
      </p:sp>
      <p:sp>
        <p:nvSpPr>
          <p:cNvPr id="4" name="Textplatzhalter 3">
            <a:extLst>
              <a:ext uri="{FF2B5EF4-FFF2-40B4-BE49-F238E27FC236}">
                <a16:creationId xmlns:a16="http://schemas.microsoft.com/office/drawing/2014/main" id="{7F887591-BF48-494F-9BB0-6F98895EEAD3}"/>
              </a:ext>
            </a:extLst>
          </p:cNvPr>
          <p:cNvSpPr>
            <a:spLocks noGrp="1"/>
          </p:cNvSpPr>
          <p:nvPr>
            <p:ph type="body" sz="quarter" idx="14"/>
          </p:nvPr>
        </p:nvSpPr>
        <p:spPr>
          <a:xfrm>
            <a:off x="134472" y="118468"/>
            <a:ext cx="10515600" cy="672099"/>
          </a:xfrm>
        </p:spPr>
        <p:txBody>
          <a:bodyPr/>
          <a:lstStyle/>
          <a:p>
            <a:r>
              <a:rPr lang="en-US" dirty="0">
                <a:latin typeface="Arial" panose="020B0604020202020204" pitchFamily="34" charset="0"/>
              </a:rPr>
              <a:t>Empathy map canvas</a:t>
            </a:r>
          </a:p>
        </p:txBody>
      </p:sp>
      <p:pic>
        <p:nvPicPr>
          <p:cNvPr id="7" name="Grafik 6">
            <a:extLst>
              <a:ext uri="{FF2B5EF4-FFF2-40B4-BE49-F238E27FC236}">
                <a16:creationId xmlns:a16="http://schemas.microsoft.com/office/drawing/2014/main" id="{0B24CF99-AC74-4DBD-ADDD-139E48DE7491}"/>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l="2108" t="8165" r="2353" b="7342"/>
          <a:stretch/>
        </p:blipFill>
        <p:spPr>
          <a:xfrm>
            <a:off x="2659511" y="1685925"/>
            <a:ext cx="6905626" cy="3952875"/>
          </a:xfrm>
          <a:prstGeom prst="rect">
            <a:avLst/>
          </a:prstGeom>
        </p:spPr>
      </p:pic>
      <p:sp>
        <p:nvSpPr>
          <p:cNvPr id="8" name="Textfeld 7">
            <a:extLst>
              <a:ext uri="{FF2B5EF4-FFF2-40B4-BE49-F238E27FC236}">
                <a16:creationId xmlns:a16="http://schemas.microsoft.com/office/drawing/2014/main" id="{EA942419-A9D4-41BC-8EEF-2E1309A7FF24}"/>
              </a:ext>
            </a:extLst>
          </p:cNvPr>
          <p:cNvSpPr txBox="1"/>
          <p:nvPr/>
        </p:nvSpPr>
        <p:spPr>
          <a:xfrm>
            <a:off x="4060973" y="1957857"/>
            <a:ext cx="1420375" cy="374571"/>
          </a:xfrm>
          <a:prstGeom prst="roundRect">
            <a:avLst/>
          </a:prstGeom>
          <a:solidFill>
            <a:schemeClr val="accent1"/>
          </a:solidFill>
        </p:spPr>
        <p:txBody>
          <a:bodyPr wrap="square" rtlCol="0">
            <a:spAutoFit/>
          </a:bodyPr>
          <a:lstStyle>
            <a:defPPr>
              <a:defRPr lang="en-US"/>
            </a:defPPr>
            <a:lvl1pPr>
              <a:defRPr sz="1600"/>
            </a:lvl1pPr>
          </a:lstStyle>
          <a:p>
            <a:r>
              <a:rPr lang="en-US" dirty="0">
                <a:latin typeface="Arial" panose="020B0604020202020204" pitchFamily="34" charset="0"/>
              </a:rPr>
              <a:t>-Hobby hiker</a:t>
            </a:r>
          </a:p>
        </p:txBody>
      </p:sp>
      <p:sp>
        <p:nvSpPr>
          <p:cNvPr id="9" name="Textfeld 8">
            <a:extLst>
              <a:ext uri="{FF2B5EF4-FFF2-40B4-BE49-F238E27FC236}">
                <a16:creationId xmlns:a16="http://schemas.microsoft.com/office/drawing/2014/main" id="{EA942419-A9D4-41BC-8EEF-2E1309A7FF24}"/>
              </a:ext>
            </a:extLst>
          </p:cNvPr>
          <p:cNvSpPr txBox="1"/>
          <p:nvPr/>
        </p:nvSpPr>
        <p:spPr>
          <a:xfrm>
            <a:off x="6351968" y="1935404"/>
            <a:ext cx="1940734" cy="646986"/>
          </a:xfrm>
          <a:prstGeom prst="roundRect">
            <a:avLst/>
          </a:prstGeom>
          <a:solidFill>
            <a:schemeClr val="accent1"/>
          </a:solidFill>
        </p:spPr>
        <p:txBody>
          <a:bodyPr wrap="square" rtlCol="0">
            <a:spAutoFit/>
          </a:bodyPr>
          <a:lstStyle>
            <a:defPPr>
              <a:defRPr lang="en-US"/>
            </a:defPPr>
            <a:lvl1pPr>
              <a:defRPr sz="1600"/>
            </a:lvl1pPr>
          </a:lstStyle>
          <a:p>
            <a:r>
              <a:rPr lang="en-US" dirty="0">
                <a:latin typeface="Arial" panose="020B0604020202020204" pitchFamily="34" charset="0"/>
              </a:rPr>
              <a:t>-Information about a hiking trail</a:t>
            </a:r>
          </a:p>
        </p:txBody>
      </p:sp>
      <p:sp>
        <p:nvSpPr>
          <p:cNvPr id="10" name="Textfeld 9">
            <a:extLst>
              <a:ext uri="{FF2B5EF4-FFF2-40B4-BE49-F238E27FC236}">
                <a16:creationId xmlns:a16="http://schemas.microsoft.com/office/drawing/2014/main" id="{EA942419-A9D4-41BC-8EEF-2E1309A7FF24}"/>
              </a:ext>
            </a:extLst>
          </p:cNvPr>
          <p:cNvSpPr txBox="1"/>
          <p:nvPr/>
        </p:nvSpPr>
        <p:spPr>
          <a:xfrm>
            <a:off x="4622506" y="4972752"/>
            <a:ext cx="3062398" cy="1191816"/>
          </a:xfrm>
          <a:prstGeom prst="roundRect">
            <a:avLst/>
          </a:prstGeom>
          <a:solidFill>
            <a:schemeClr val="accent1"/>
          </a:solidFill>
        </p:spPr>
        <p:txBody>
          <a:bodyPr wrap="square" rtlCol="0">
            <a:spAutoFit/>
          </a:bodyPr>
          <a:lstStyle>
            <a:defPPr>
              <a:defRPr lang="en-US"/>
            </a:defPPr>
            <a:lvl1pPr>
              <a:defRPr sz="1600"/>
            </a:lvl1pPr>
          </a:lstStyle>
          <a:p>
            <a:r>
              <a:rPr lang="en-US" dirty="0">
                <a:latin typeface="Arial" panose="020B0604020202020204" pitchFamily="34" charset="0"/>
              </a:rPr>
              <a:t>-Buy hiking guides</a:t>
            </a:r>
          </a:p>
          <a:p>
            <a:r>
              <a:rPr lang="en-US" dirty="0">
                <a:latin typeface="Arial" panose="020B0604020202020204" pitchFamily="34" charset="0"/>
              </a:rPr>
              <a:t>-Use expensive apps</a:t>
            </a:r>
          </a:p>
          <a:p>
            <a:r>
              <a:rPr lang="en-US" dirty="0">
                <a:latin typeface="Arial" panose="020B0604020202020204" pitchFamily="34" charset="0"/>
              </a:rPr>
              <a:t>-Prepare their trips with lot of effort via internet</a:t>
            </a:r>
          </a:p>
        </p:txBody>
      </p:sp>
      <p:sp>
        <p:nvSpPr>
          <p:cNvPr id="11" name="Textfeld 10">
            <a:extLst>
              <a:ext uri="{FF2B5EF4-FFF2-40B4-BE49-F238E27FC236}">
                <a16:creationId xmlns:a16="http://schemas.microsoft.com/office/drawing/2014/main" id="{EA942419-A9D4-41BC-8EEF-2E1309A7FF24}"/>
              </a:ext>
            </a:extLst>
          </p:cNvPr>
          <p:cNvSpPr txBox="1"/>
          <p:nvPr/>
        </p:nvSpPr>
        <p:spPr>
          <a:xfrm>
            <a:off x="8874499" y="3953139"/>
            <a:ext cx="3027327" cy="919401"/>
          </a:xfrm>
          <a:prstGeom prst="roundRect">
            <a:avLst/>
          </a:prstGeom>
          <a:solidFill>
            <a:schemeClr val="accent1"/>
          </a:solidFill>
        </p:spPr>
        <p:txBody>
          <a:bodyPr wrap="square" rtlCol="0">
            <a:spAutoFit/>
          </a:bodyPr>
          <a:lstStyle>
            <a:defPPr>
              <a:defRPr lang="en-US"/>
            </a:defPPr>
            <a:lvl1pPr>
              <a:defRPr sz="1600"/>
            </a:lvl1pPr>
          </a:lstStyle>
          <a:p>
            <a:r>
              <a:rPr lang="en-US" dirty="0">
                <a:latin typeface="Arial" panose="020B0604020202020204" pitchFamily="34" charset="0"/>
              </a:rPr>
              <a:t>“I just want to go for an easy trip into the mountains without much effort for planning”</a:t>
            </a:r>
          </a:p>
        </p:txBody>
      </p:sp>
      <p:sp>
        <p:nvSpPr>
          <p:cNvPr id="12" name="Textfeld 11">
            <a:extLst>
              <a:ext uri="{FF2B5EF4-FFF2-40B4-BE49-F238E27FC236}">
                <a16:creationId xmlns:a16="http://schemas.microsoft.com/office/drawing/2014/main" id="{EA942419-A9D4-41BC-8EEF-2E1309A7FF24}"/>
              </a:ext>
            </a:extLst>
          </p:cNvPr>
          <p:cNvSpPr txBox="1"/>
          <p:nvPr/>
        </p:nvSpPr>
        <p:spPr>
          <a:xfrm>
            <a:off x="8874499" y="2636442"/>
            <a:ext cx="3046846" cy="919401"/>
          </a:xfrm>
          <a:prstGeom prst="roundRect">
            <a:avLst/>
          </a:prstGeom>
          <a:solidFill>
            <a:schemeClr val="accent1"/>
          </a:solidFill>
        </p:spPr>
        <p:txBody>
          <a:bodyPr wrap="square" rtlCol="0">
            <a:spAutoFit/>
          </a:bodyPr>
          <a:lstStyle>
            <a:defPPr>
              <a:defRPr lang="en-US"/>
            </a:defPPr>
            <a:lvl1pPr>
              <a:defRPr sz="1600"/>
            </a:lvl1pPr>
          </a:lstStyle>
          <a:p>
            <a:r>
              <a:rPr lang="en-US" dirty="0">
                <a:latin typeface="Arial" panose="020B0604020202020204" pitchFamily="34" charset="0"/>
              </a:rPr>
              <a:t>-Guiding and exploration service for hiking</a:t>
            </a:r>
          </a:p>
          <a:p>
            <a:r>
              <a:rPr lang="en-US" dirty="0">
                <a:latin typeface="Arial" panose="020B0604020202020204" pitchFamily="34" charset="0"/>
              </a:rPr>
              <a:t>-Physical maps</a:t>
            </a:r>
          </a:p>
        </p:txBody>
      </p:sp>
      <p:sp>
        <p:nvSpPr>
          <p:cNvPr id="13" name="Textfeld 12">
            <a:extLst>
              <a:ext uri="{FF2B5EF4-FFF2-40B4-BE49-F238E27FC236}">
                <a16:creationId xmlns:a16="http://schemas.microsoft.com/office/drawing/2014/main" id="{EA942419-A9D4-41BC-8EEF-2E1309A7FF24}"/>
              </a:ext>
            </a:extLst>
          </p:cNvPr>
          <p:cNvSpPr txBox="1"/>
          <p:nvPr/>
        </p:nvSpPr>
        <p:spPr>
          <a:xfrm>
            <a:off x="211908" y="3338869"/>
            <a:ext cx="3132472" cy="646986"/>
          </a:xfrm>
          <a:prstGeom prst="roundRect">
            <a:avLst/>
          </a:prstGeom>
          <a:solidFill>
            <a:schemeClr val="accent1"/>
          </a:solidFill>
        </p:spPr>
        <p:txBody>
          <a:bodyPr wrap="square" rtlCol="0">
            <a:spAutoFit/>
          </a:bodyPr>
          <a:lstStyle>
            <a:defPPr>
              <a:defRPr lang="en-US"/>
            </a:defPPr>
            <a:lvl1pPr>
              <a:defRPr sz="1600"/>
            </a:lvl1pPr>
          </a:lstStyle>
          <a:p>
            <a:r>
              <a:rPr lang="en-US" dirty="0">
                <a:latin typeface="Arial" panose="020B0604020202020204" pitchFamily="34" charset="0"/>
              </a:rPr>
              <a:t>-Hiking is dangerous</a:t>
            </a:r>
          </a:p>
          <a:p>
            <a:r>
              <a:rPr lang="en-US" dirty="0">
                <a:latin typeface="Arial" panose="020B0604020202020204" pitchFamily="34" charset="0"/>
              </a:rPr>
              <a:t>-Restaurants are overcrowded</a:t>
            </a:r>
          </a:p>
        </p:txBody>
      </p:sp>
      <p:sp>
        <p:nvSpPr>
          <p:cNvPr id="2" name="Foliennummernplatzhalter 1">
            <a:extLst>
              <a:ext uri="{FF2B5EF4-FFF2-40B4-BE49-F238E27FC236}">
                <a16:creationId xmlns:a16="http://schemas.microsoft.com/office/drawing/2014/main" id="{F8F16067-6197-4CF4-8E30-DC55C10BF998}"/>
              </a:ext>
            </a:extLst>
          </p:cNvPr>
          <p:cNvSpPr>
            <a:spLocks noGrp="1"/>
          </p:cNvSpPr>
          <p:nvPr>
            <p:ph type="sldNum" sz="quarter" idx="12"/>
          </p:nvPr>
        </p:nvSpPr>
        <p:spPr>
          <a:xfrm>
            <a:off x="9278472" y="6356350"/>
            <a:ext cx="2743200" cy="365125"/>
          </a:xfrm>
        </p:spPr>
        <p:txBody>
          <a:bodyPr/>
          <a:lstStyle/>
          <a:p>
            <a:fld id="{1E33E3F1-08DF-C74A-927E-5C6C9D90C4B7}" type="slidenum">
              <a:rPr lang="en-US" smtClean="0">
                <a:latin typeface="Arial" panose="020B0604020202020204" pitchFamily="34" charset="0"/>
              </a:rPr>
              <a:t>6</a:t>
            </a:fld>
            <a:endParaRPr lang="en-US" dirty="0">
              <a:latin typeface="Arial" panose="020B0604020202020204" pitchFamily="34" charset="0"/>
            </a:endParaRPr>
          </a:p>
        </p:txBody>
      </p:sp>
    </p:spTree>
    <p:custDataLst>
      <p:tags r:id="rId1"/>
    </p:custDataLst>
    <p:extLst>
      <p:ext uri="{BB962C8B-B14F-4D97-AF65-F5344CB8AC3E}">
        <p14:creationId xmlns:p14="http://schemas.microsoft.com/office/powerpoint/2010/main" val="12783959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nhaltsplatzhalter 5">
            <a:extLst>
              <a:ext uri="{FF2B5EF4-FFF2-40B4-BE49-F238E27FC236}">
                <a16:creationId xmlns:a16="http://schemas.microsoft.com/office/drawing/2014/main" id="{D1321C1B-07B6-4985-A670-0CA4A8867CB6}"/>
              </a:ext>
            </a:extLst>
          </p:cNvPr>
          <p:cNvPicPr>
            <a:picLocks noGrp="1" noChangeAspect="1"/>
          </p:cNvPicPr>
          <p:nvPr>
            <p:ph idx="1"/>
          </p:nvPr>
        </p:nvPicPr>
        <p:blipFill rotWithShape="1">
          <a:blip r:embed="rId3" cstate="email">
            <a:extLst>
              <a:ext uri="{28A0092B-C50C-407E-A947-70E740481C1C}">
                <a14:useLocalDpi xmlns:a14="http://schemas.microsoft.com/office/drawing/2010/main"/>
              </a:ext>
            </a:extLst>
          </a:blip>
          <a:srcRect/>
          <a:stretch/>
        </p:blipFill>
        <p:spPr>
          <a:xfrm>
            <a:off x="1019615" y="1179053"/>
            <a:ext cx="9630457" cy="1790157"/>
          </a:xfrm>
        </p:spPr>
      </p:pic>
      <p:sp>
        <p:nvSpPr>
          <p:cNvPr id="4" name="Textplatzhalter 3">
            <a:extLst>
              <a:ext uri="{FF2B5EF4-FFF2-40B4-BE49-F238E27FC236}">
                <a16:creationId xmlns:a16="http://schemas.microsoft.com/office/drawing/2014/main" id="{244769C3-DBE0-473A-B194-BCC1185ED632}"/>
              </a:ext>
            </a:extLst>
          </p:cNvPr>
          <p:cNvSpPr>
            <a:spLocks noGrp="1"/>
          </p:cNvSpPr>
          <p:nvPr>
            <p:ph type="body" sz="quarter" idx="14"/>
          </p:nvPr>
        </p:nvSpPr>
        <p:spPr/>
        <p:txBody>
          <a:bodyPr/>
          <a:lstStyle/>
          <a:p>
            <a:r>
              <a:rPr lang="en-US" dirty="0">
                <a:latin typeface="Arial" panose="020B0604020202020204" pitchFamily="34" charset="0"/>
              </a:rPr>
              <a:t>Jobs to be done</a:t>
            </a:r>
          </a:p>
        </p:txBody>
      </p:sp>
      <p:sp>
        <p:nvSpPr>
          <p:cNvPr id="8" name="Textfeld 7">
            <a:extLst>
              <a:ext uri="{FF2B5EF4-FFF2-40B4-BE49-F238E27FC236}">
                <a16:creationId xmlns:a16="http://schemas.microsoft.com/office/drawing/2014/main" id="{780E7173-E1BF-47AD-A710-3B71399E5572}"/>
              </a:ext>
            </a:extLst>
          </p:cNvPr>
          <p:cNvSpPr txBox="1"/>
          <p:nvPr/>
        </p:nvSpPr>
        <p:spPr>
          <a:xfrm>
            <a:off x="1083874" y="2979602"/>
            <a:ext cx="2238780" cy="646986"/>
          </a:xfrm>
          <a:prstGeom prst="roundRect">
            <a:avLst/>
          </a:prstGeom>
          <a:solidFill>
            <a:schemeClr val="accent1"/>
          </a:solidFill>
        </p:spPr>
        <p:txBody>
          <a:bodyPr wrap="square" rtlCol="0">
            <a:spAutoFit/>
          </a:bodyPr>
          <a:lstStyle/>
          <a:p>
            <a:r>
              <a:rPr lang="en-US" sz="1600" dirty="0">
                <a:latin typeface="Arial" panose="020B0604020202020204" pitchFamily="34" charset="0"/>
              </a:rPr>
              <a:t>…hike in the mountains</a:t>
            </a:r>
          </a:p>
        </p:txBody>
      </p:sp>
      <p:sp>
        <p:nvSpPr>
          <p:cNvPr id="9" name="Textfeld 8">
            <a:extLst>
              <a:ext uri="{FF2B5EF4-FFF2-40B4-BE49-F238E27FC236}">
                <a16:creationId xmlns:a16="http://schemas.microsoft.com/office/drawing/2014/main" id="{1811132A-483B-44D3-B9AB-C439C11C5A21}"/>
              </a:ext>
            </a:extLst>
          </p:cNvPr>
          <p:cNvSpPr txBox="1"/>
          <p:nvPr/>
        </p:nvSpPr>
        <p:spPr>
          <a:xfrm>
            <a:off x="3503279" y="2979602"/>
            <a:ext cx="2238780" cy="646986"/>
          </a:xfrm>
          <a:prstGeom prst="roundRect">
            <a:avLst/>
          </a:prstGeom>
          <a:solidFill>
            <a:schemeClr val="accent1"/>
          </a:solidFill>
        </p:spPr>
        <p:txBody>
          <a:bodyPr wrap="square" rtlCol="0">
            <a:spAutoFit/>
          </a:bodyPr>
          <a:lstStyle/>
          <a:p>
            <a:r>
              <a:rPr lang="en-US" sz="1600" dirty="0">
                <a:latin typeface="Arial" panose="020B0604020202020204" pitchFamily="34" charset="0"/>
              </a:rPr>
              <a:t>…vacation or free time</a:t>
            </a:r>
          </a:p>
        </p:txBody>
      </p:sp>
      <p:sp>
        <p:nvSpPr>
          <p:cNvPr id="107" name="Textfeld 106">
            <a:extLst>
              <a:ext uri="{FF2B5EF4-FFF2-40B4-BE49-F238E27FC236}">
                <a16:creationId xmlns:a16="http://schemas.microsoft.com/office/drawing/2014/main" id="{914BA4EA-0340-4CEF-8E83-34184AE4BBE7}"/>
              </a:ext>
            </a:extLst>
          </p:cNvPr>
          <p:cNvSpPr txBox="1"/>
          <p:nvPr/>
        </p:nvSpPr>
        <p:spPr>
          <a:xfrm>
            <a:off x="8342090" y="2979602"/>
            <a:ext cx="2238780" cy="1191816"/>
          </a:xfrm>
          <a:prstGeom prst="roundRect">
            <a:avLst/>
          </a:prstGeom>
          <a:solidFill>
            <a:schemeClr val="accent1"/>
          </a:solidFill>
        </p:spPr>
        <p:txBody>
          <a:bodyPr wrap="square" rtlCol="0">
            <a:spAutoFit/>
          </a:bodyPr>
          <a:lstStyle/>
          <a:p>
            <a:r>
              <a:rPr lang="en-US" sz="1600" dirty="0">
                <a:latin typeface="Arial" panose="020B0604020202020204" pitchFamily="34" charset="0"/>
              </a:rPr>
              <a:t>…relaxed during the preparation process and excited and secure while hiking</a:t>
            </a:r>
          </a:p>
        </p:txBody>
      </p:sp>
      <p:sp>
        <p:nvSpPr>
          <p:cNvPr id="108" name="Textfeld 107">
            <a:extLst>
              <a:ext uri="{FF2B5EF4-FFF2-40B4-BE49-F238E27FC236}">
                <a16:creationId xmlns:a16="http://schemas.microsoft.com/office/drawing/2014/main" id="{2EDD30E5-9D42-4073-B42E-C74CC4CB87B9}"/>
              </a:ext>
            </a:extLst>
          </p:cNvPr>
          <p:cNvSpPr txBox="1"/>
          <p:nvPr/>
        </p:nvSpPr>
        <p:spPr>
          <a:xfrm>
            <a:off x="5922684" y="2979602"/>
            <a:ext cx="2238780" cy="3484305"/>
          </a:xfrm>
          <a:prstGeom prst="roundRect">
            <a:avLst/>
          </a:prstGeom>
          <a:solidFill>
            <a:schemeClr val="accent1"/>
          </a:solidFill>
        </p:spPr>
        <p:txBody>
          <a:bodyPr wrap="square" rtlCol="0">
            <a:spAutoFit/>
          </a:bodyPr>
          <a:lstStyle/>
          <a:p>
            <a:r>
              <a:rPr lang="en-US" sz="1600" dirty="0">
                <a:latin typeface="Arial" panose="020B0604020202020204" pitchFamily="34" charset="0"/>
              </a:rPr>
              <a:t>…prepare their hiking trips</a:t>
            </a:r>
          </a:p>
          <a:p>
            <a:r>
              <a:rPr lang="en-US" sz="1600" dirty="0">
                <a:latin typeface="Arial" panose="020B0604020202020204" pitchFamily="34" charset="0"/>
              </a:rPr>
              <a:t>…find the best route depending on their preferences e.g. fitness or time</a:t>
            </a:r>
          </a:p>
          <a:p>
            <a:r>
              <a:rPr lang="en-US" sz="1600" dirty="0">
                <a:latin typeface="Arial" panose="020B0604020202020204" pitchFamily="34" charset="0"/>
              </a:rPr>
              <a:t>…get specific map material </a:t>
            </a:r>
          </a:p>
          <a:p>
            <a:r>
              <a:rPr lang="en-US" sz="1600" dirty="0">
                <a:latin typeface="Arial" panose="020B0604020202020204" pitchFamily="34" charset="0"/>
              </a:rPr>
              <a:t>…spend money for one time map material</a:t>
            </a:r>
          </a:p>
          <a:p>
            <a:r>
              <a:rPr lang="en-US" sz="1600" dirty="0">
                <a:latin typeface="Arial" panose="020B0604020202020204" pitchFamily="34" charset="0"/>
              </a:rPr>
              <a:t>…find the best fitting hiking track </a:t>
            </a:r>
          </a:p>
        </p:txBody>
      </p:sp>
      <mc:AlternateContent xmlns:mc="http://schemas.openxmlformats.org/markup-compatibility/2006" xmlns:p14="http://schemas.microsoft.com/office/powerpoint/2010/main">
        <mc:Choice Requires="p14">
          <p:contentPart p14:bwMode="auto" r:id="rId4">
            <p14:nvContentPartPr>
              <p14:cNvPr id="109" name="Freihand 108">
                <a:extLst>
                  <a:ext uri="{FF2B5EF4-FFF2-40B4-BE49-F238E27FC236}">
                    <a16:creationId xmlns:a16="http://schemas.microsoft.com/office/drawing/2014/main" id="{F208FFA1-77A7-4AA3-8372-6054F0D989BD}"/>
                  </a:ext>
                </a:extLst>
              </p14:cNvPr>
              <p14:cNvContentPartPr/>
              <p14:nvPr/>
            </p14:nvContentPartPr>
            <p14:xfrm>
              <a:off x="7593213" y="4611024"/>
              <a:ext cx="10080" cy="119520"/>
            </p14:xfrm>
          </p:contentPart>
        </mc:Choice>
        <mc:Fallback xmlns="">
          <p:pic>
            <p:nvPicPr>
              <p:cNvPr id="109" name="Freihand 108">
                <a:extLst>
                  <a:ext uri="{FF2B5EF4-FFF2-40B4-BE49-F238E27FC236}">
                    <a16:creationId xmlns:a16="http://schemas.microsoft.com/office/drawing/2014/main" id="{F208FFA1-77A7-4AA3-8372-6054F0D989BD}"/>
                  </a:ext>
                </a:extLst>
              </p:cNvPr>
              <p:cNvPicPr/>
              <p:nvPr/>
            </p:nvPicPr>
            <p:blipFill>
              <a:blip r:embed="rId5"/>
              <a:stretch>
                <a:fillRect/>
              </a:stretch>
            </p:blipFill>
            <p:spPr>
              <a:xfrm>
                <a:off x="7588173" y="4605984"/>
                <a:ext cx="20160" cy="1296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19" name="Freihand 118">
                <a:extLst>
                  <a:ext uri="{FF2B5EF4-FFF2-40B4-BE49-F238E27FC236}">
                    <a16:creationId xmlns:a16="http://schemas.microsoft.com/office/drawing/2014/main" id="{261553EE-9DD6-41FE-928F-3C0E1D1C3E59}"/>
                  </a:ext>
                </a:extLst>
              </p14:cNvPr>
              <p14:cNvContentPartPr/>
              <p14:nvPr/>
            </p14:nvContentPartPr>
            <p14:xfrm>
              <a:off x="7493853" y="5838624"/>
              <a:ext cx="9000" cy="17640"/>
            </p14:xfrm>
          </p:contentPart>
        </mc:Choice>
        <mc:Fallback xmlns="">
          <p:pic>
            <p:nvPicPr>
              <p:cNvPr id="119" name="Freihand 118">
                <a:extLst>
                  <a:ext uri="{FF2B5EF4-FFF2-40B4-BE49-F238E27FC236}">
                    <a16:creationId xmlns:a16="http://schemas.microsoft.com/office/drawing/2014/main" id="{261553EE-9DD6-41FE-928F-3C0E1D1C3E59}"/>
                  </a:ext>
                </a:extLst>
              </p:cNvPr>
              <p:cNvPicPr/>
              <p:nvPr/>
            </p:nvPicPr>
            <p:blipFill>
              <a:blip r:embed="rId7"/>
              <a:stretch>
                <a:fillRect/>
              </a:stretch>
            </p:blipFill>
            <p:spPr>
              <a:xfrm>
                <a:off x="7488813" y="5833584"/>
                <a:ext cx="1908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37" name="Freihand 136">
                <a:extLst>
                  <a:ext uri="{FF2B5EF4-FFF2-40B4-BE49-F238E27FC236}">
                    <a16:creationId xmlns:a16="http://schemas.microsoft.com/office/drawing/2014/main" id="{177D840B-FBD2-43C0-8806-205A7B832E1E}"/>
                  </a:ext>
                </a:extLst>
              </p14:cNvPr>
              <p14:cNvContentPartPr/>
              <p14:nvPr/>
            </p14:nvContentPartPr>
            <p14:xfrm>
              <a:off x="5575773" y="5287104"/>
              <a:ext cx="2082600" cy="134640"/>
            </p14:xfrm>
          </p:contentPart>
        </mc:Choice>
        <mc:Fallback xmlns="">
          <p:pic>
            <p:nvPicPr>
              <p:cNvPr id="137" name="Freihand 136">
                <a:extLst>
                  <a:ext uri="{FF2B5EF4-FFF2-40B4-BE49-F238E27FC236}">
                    <a16:creationId xmlns:a16="http://schemas.microsoft.com/office/drawing/2014/main" id="{177D840B-FBD2-43C0-8806-205A7B832E1E}"/>
                  </a:ext>
                </a:extLst>
              </p:cNvPr>
              <p:cNvPicPr/>
              <p:nvPr/>
            </p:nvPicPr>
            <p:blipFill>
              <a:blip r:embed="rId9"/>
              <a:stretch>
                <a:fillRect/>
              </a:stretch>
            </p:blipFill>
            <p:spPr>
              <a:xfrm>
                <a:off x="5570733" y="5282064"/>
                <a:ext cx="2092680" cy="144720"/>
              </a:xfrm>
              <a:prstGeom prst="rect">
                <a:avLst/>
              </a:prstGeom>
            </p:spPr>
          </p:pic>
        </mc:Fallback>
      </mc:AlternateContent>
      <p:sp>
        <p:nvSpPr>
          <p:cNvPr id="2" name="Foliennummernplatzhalter 1">
            <a:extLst>
              <a:ext uri="{FF2B5EF4-FFF2-40B4-BE49-F238E27FC236}">
                <a16:creationId xmlns:a16="http://schemas.microsoft.com/office/drawing/2014/main" id="{0B4A56C8-5CE3-4334-A21B-93CC53612B65}"/>
              </a:ext>
            </a:extLst>
          </p:cNvPr>
          <p:cNvSpPr>
            <a:spLocks noGrp="1"/>
          </p:cNvSpPr>
          <p:nvPr>
            <p:ph type="sldNum" sz="quarter" idx="12"/>
          </p:nvPr>
        </p:nvSpPr>
        <p:spPr/>
        <p:txBody>
          <a:bodyPr/>
          <a:lstStyle/>
          <a:p>
            <a:fld id="{1E33E3F1-08DF-C74A-927E-5C6C9D90C4B7}" type="slidenum">
              <a:rPr lang="en-US" smtClean="0">
                <a:latin typeface="Arial" panose="020B0604020202020204" pitchFamily="34" charset="0"/>
              </a:rPr>
              <a:t>7</a:t>
            </a:fld>
            <a:endParaRPr lang="en-US" dirty="0">
              <a:latin typeface="Arial" panose="020B0604020202020204" pitchFamily="34" charset="0"/>
            </a:endParaRPr>
          </a:p>
        </p:txBody>
      </p:sp>
      <p:sp>
        <p:nvSpPr>
          <p:cNvPr id="7" name="Textplatzhalter 6">
            <a:extLst>
              <a:ext uri="{FF2B5EF4-FFF2-40B4-BE49-F238E27FC236}">
                <a16:creationId xmlns:a16="http://schemas.microsoft.com/office/drawing/2014/main" id="{AC602F50-81F4-40A5-9B12-44AE2F1C372A}"/>
              </a:ext>
            </a:extLst>
          </p:cNvPr>
          <p:cNvSpPr>
            <a:spLocks noGrp="1"/>
          </p:cNvSpPr>
          <p:nvPr>
            <p:ph type="body" sz="quarter" idx="13"/>
          </p:nvPr>
        </p:nvSpPr>
        <p:spPr/>
        <p:txBody>
          <a:bodyPr/>
          <a:lstStyle/>
          <a:p>
            <a:r>
              <a:rPr lang="en-US" dirty="0">
                <a:latin typeface="Arial" panose="020B0604020202020204" pitchFamily="34" charset="0"/>
              </a:rPr>
              <a:t>Jobs for the customer</a:t>
            </a:r>
          </a:p>
        </p:txBody>
      </p:sp>
    </p:spTree>
    <p:custDataLst>
      <p:tags r:id="rId1"/>
    </p:custDataLst>
    <p:extLst>
      <p:ext uri="{BB962C8B-B14F-4D97-AF65-F5344CB8AC3E}">
        <p14:creationId xmlns:p14="http://schemas.microsoft.com/office/powerpoint/2010/main" val="42842173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nhaltsplatzhalter 5">
            <a:extLst>
              <a:ext uri="{FF2B5EF4-FFF2-40B4-BE49-F238E27FC236}">
                <a16:creationId xmlns:a16="http://schemas.microsoft.com/office/drawing/2014/main" id="{3D07B4D8-3294-4DDB-8E5C-E0DA5F3D0CDA}"/>
              </a:ext>
            </a:extLst>
          </p:cNvPr>
          <p:cNvPicPr>
            <a:picLocks noGrp="1" noChangeAspect="1"/>
          </p:cNvPicPr>
          <p:nvPr>
            <p:ph idx="1"/>
          </p:nvPr>
        </p:nvPicPr>
        <p:blipFill rotWithShape="1">
          <a:blip r:embed="rId3" cstate="email">
            <a:extLst>
              <a:ext uri="{28A0092B-C50C-407E-A947-70E740481C1C}">
                <a14:useLocalDpi xmlns:a14="http://schemas.microsoft.com/office/drawing/2010/main"/>
              </a:ext>
            </a:extLst>
          </a:blip>
          <a:srcRect/>
          <a:stretch/>
        </p:blipFill>
        <p:spPr>
          <a:xfrm>
            <a:off x="642537" y="1511765"/>
            <a:ext cx="10338635" cy="1500171"/>
          </a:xfrm>
          <a:ln w="12700">
            <a:solidFill>
              <a:schemeClr val="tx1"/>
            </a:solidFill>
          </a:ln>
        </p:spPr>
      </p:pic>
      <p:sp>
        <p:nvSpPr>
          <p:cNvPr id="3" name="Textplatzhalter 2">
            <a:extLst>
              <a:ext uri="{FF2B5EF4-FFF2-40B4-BE49-F238E27FC236}">
                <a16:creationId xmlns:a16="http://schemas.microsoft.com/office/drawing/2014/main" id="{70F60922-3086-401F-949E-1A2614F08825}"/>
              </a:ext>
            </a:extLst>
          </p:cNvPr>
          <p:cNvSpPr>
            <a:spLocks noGrp="1"/>
          </p:cNvSpPr>
          <p:nvPr>
            <p:ph type="body" sz="quarter" idx="13"/>
          </p:nvPr>
        </p:nvSpPr>
        <p:spPr/>
        <p:txBody>
          <a:bodyPr>
            <a:normAutofit/>
          </a:bodyPr>
          <a:lstStyle/>
          <a:p>
            <a:r>
              <a:rPr lang="en-US" dirty="0">
                <a:latin typeface="Arial" panose="020B0604020202020204" pitchFamily="34" charset="0"/>
              </a:rPr>
              <a:t>When is was tired of searching, I learned to find.” - Goethe</a:t>
            </a:r>
          </a:p>
        </p:txBody>
      </p:sp>
      <p:sp>
        <p:nvSpPr>
          <p:cNvPr id="4" name="Textplatzhalter 3">
            <a:extLst>
              <a:ext uri="{FF2B5EF4-FFF2-40B4-BE49-F238E27FC236}">
                <a16:creationId xmlns:a16="http://schemas.microsoft.com/office/drawing/2014/main" id="{9060E5A8-627F-4B5B-9DFD-E92D47027826}"/>
              </a:ext>
            </a:extLst>
          </p:cNvPr>
          <p:cNvSpPr>
            <a:spLocks noGrp="1"/>
          </p:cNvSpPr>
          <p:nvPr>
            <p:ph type="body" sz="quarter" idx="14"/>
          </p:nvPr>
        </p:nvSpPr>
        <p:spPr/>
        <p:txBody>
          <a:bodyPr/>
          <a:lstStyle/>
          <a:p>
            <a:r>
              <a:rPr lang="en-US" dirty="0">
                <a:latin typeface="Arial" panose="020B0604020202020204" pitchFamily="34" charset="0"/>
              </a:rPr>
              <a:t>Customer innovation process</a:t>
            </a:r>
          </a:p>
        </p:txBody>
      </p:sp>
      <p:sp>
        <p:nvSpPr>
          <p:cNvPr id="7" name="Textfeld 6">
            <a:extLst>
              <a:ext uri="{FF2B5EF4-FFF2-40B4-BE49-F238E27FC236}">
                <a16:creationId xmlns:a16="http://schemas.microsoft.com/office/drawing/2014/main" id="{780E7173-E1BF-47AD-A710-3B71399E5572}"/>
              </a:ext>
            </a:extLst>
          </p:cNvPr>
          <p:cNvSpPr txBox="1"/>
          <p:nvPr/>
        </p:nvSpPr>
        <p:spPr>
          <a:xfrm>
            <a:off x="630735" y="3059133"/>
            <a:ext cx="1703435" cy="715089"/>
          </a:xfrm>
          <a:prstGeom prst="roundRect">
            <a:avLst/>
          </a:prstGeom>
          <a:solidFill>
            <a:schemeClr val="accent1"/>
          </a:solidFill>
        </p:spPr>
        <p:txBody>
          <a:bodyPr wrap="square" rtlCol="0">
            <a:spAutoFit/>
          </a:bodyPr>
          <a:lstStyle/>
          <a:p>
            <a:r>
              <a:rPr lang="en-US" sz="1200" dirty="0">
                <a:latin typeface="Arial" panose="020B0604020202020204" pitchFamily="34" charset="0"/>
              </a:rPr>
              <a:t>Outdoor activities</a:t>
            </a:r>
          </a:p>
          <a:p>
            <a:r>
              <a:rPr lang="en-US" sz="1200" dirty="0">
                <a:latin typeface="Arial" panose="020B0604020202020204" pitchFamily="34" charset="0"/>
              </a:rPr>
              <a:t>Hiking</a:t>
            </a:r>
          </a:p>
          <a:p>
            <a:r>
              <a:rPr lang="en-US" sz="1200" dirty="0">
                <a:latin typeface="Arial" panose="020B0604020202020204" pitchFamily="34" charset="0"/>
              </a:rPr>
              <a:t>Outdoor navigation</a:t>
            </a:r>
          </a:p>
        </p:txBody>
      </p:sp>
      <p:sp>
        <p:nvSpPr>
          <p:cNvPr id="9" name="Textfeld 8">
            <a:extLst>
              <a:ext uri="{FF2B5EF4-FFF2-40B4-BE49-F238E27FC236}">
                <a16:creationId xmlns:a16="http://schemas.microsoft.com/office/drawing/2014/main" id="{780E7173-E1BF-47AD-A710-3B71399E5572}"/>
              </a:ext>
            </a:extLst>
          </p:cNvPr>
          <p:cNvSpPr txBox="1"/>
          <p:nvPr/>
        </p:nvSpPr>
        <p:spPr>
          <a:xfrm>
            <a:off x="4084815" y="3054794"/>
            <a:ext cx="1703435" cy="1123712"/>
          </a:xfrm>
          <a:prstGeom prst="roundRect">
            <a:avLst/>
          </a:prstGeom>
          <a:solidFill>
            <a:schemeClr val="accent1"/>
          </a:solidFill>
        </p:spPr>
        <p:txBody>
          <a:bodyPr wrap="square" rtlCol="0">
            <a:spAutoFit/>
          </a:bodyPr>
          <a:lstStyle/>
          <a:p>
            <a:r>
              <a:rPr lang="en-US" sz="1200" dirty="0">
                <a:latin typeface="Arial" panose="020B0604020202020204" pitchFamily="34" charset="0"/>
              </a:rPr>
              <a:t>Rang from 1 – 6</a:t>
            </a:r>
          </a:p>
          <a:p>
            <a:pPr marL="228600" indent="-228600">
              <a:buAutoNum type="arabicPeriod"/>
            </a:pPr>
            <a:r>
              <a:rPr lang="en-US" sz="1200" dirty="0">
                <a:latin typeface="Arial" panose="020B0604020202020204" pitchFamily="34" charset="0"/>
              </a:rPr>
              <a:t>3 -4</a:t>
            </a:r>
          </a:p>
          <a:p>
            <a:pPr marL="228600" indent="-228600">
              <a:buAutoNum type="arabicPeriod"/>
            </a:pPr>
            <a:r>
              <a:rPr lang="en-US" sz="1200" dirty="0">
                <a:latin typeface="Arial" panose="020B0604020202020204" pitchFamily="34" charset="0"/>
              </a:rPr>
              <a:t>3</a:t>
            </a:r>
          </a:p>
          <a:p>
            <a:pPr marL="228600" indent="-228600">
              <a:buAutoNum type="arabicPeriod"/>
            </a:pPr>
            <a:r>
              <a:rPr lang="en-US" sz="1200" dirty="0">
                <a:latin typeface="Arial" panose="020B0604020202020204" pitchFamily="34" charset="0"/>
              </a:rPr>
              <a:t>2</a:t>
            </a:r>
          </a:p>
          <a:p>
            <a:pPr marL="228600" indent="-228600">
              <a:buAutoNum type="arabicPeriod"/>
            </a:pPr>
            <a:r>
              <a:rPr lang="en-US" sz="1200" dirty="0">
                <a:latin typeface="Arial" panose="020B0604020202020204" pitchFamily="34" charset="0"/>
              </a:rPr>
              <a:t>4-5</a:t>
            </a:r>
          </a:p>
        </p:txBody>
      </p:sp>
      <p:sp>
        <p:nvSpPr>
          <p:cNvPr id="10" name="Textfeld 9">
            <a:extLst>
              <a:ext uri="{FF2B5EF4-FFF2-40B4-BE49-F238E27FC236}">
                <a16:creationId xmlns:a16="http://schemas.microsoft.com/office/drawing/2014/main" id="{780E7173-E1BF-47AD-A710-3B71399E5572}"/>
              </a:ext>
            </a:extLst>
          </p:cNvPr>
          <p:cNvSpPr txBox="1"/>
          <p:nvPr/>
        </p:nvSpPr>
        <p:spPr>
          <a:xfrm>
            <a:off x="5811855" y="3072048"/>
            <a:ext cx="1703435" cy="1721465"/>
          </a:xfrm>
          <a:prstGeom prst="roundRect">
            <a:avLst/>
          </a:prstGeom>
          <a:solidFill>
            <a:schemeClr val="accent1"/>
          </a:solidFill>
        </p:spPr>
        <p:txBody>
          <a:bodyPr wrap="square" rtlCol="0">
            <a:spAutoFit/>
          </a:bodyPr>
          <a:lstStyle/>
          <a:p>
            <a:r>
              <a:rPr lang="en-US" sz="1200" dirty="0">
                <a:latin typeface="Arial" panose="020B0604020202020204" pitchFamily="34" charset="0"/>
              </a:rPr>
              <a:t>Seamless navigation</a:t>
            </a:r>
          </a:p>
          <a:p>
            <a:r>
              <a:rPr lang="en-US" sz="1200" dirty="0">
                <a:latin typeface="Arial" panose="020B0604020202020204" pitchFamily="34" charset="0"/>
              </a:rPr>
              <a:t>On-site information</a:t>
            </a:r>
          </a:p>
          <a:p>
            <a:r>
              <a:rPr lang="en-US" sz="1200" dirty="0">
                <a:latin typeface="Arial" panose="020B0604020202020204" pitchFamily="34" charset="0"/>
              </a:rPr>
              <a:t>More information</a:t>
            </a:r>
          </a:p>
          <a:p>
            <a:r>
              <a:rPr lang="en-US" sz="1200" dirty="0">
                <a:latin typeface="Arial" panose="020B0604020202020204" pitchFamily="34" charset="0"/>
              </a:rPr>
              <a:t>Customized information about trails according to the customer need</a:t>
            </a:r>
          </a:p>
        </p:txBody>
      </p:sp>
      <p:sp>
        <p:nvSpPr>
          <p:cNvPr id="11" name="Textfeld 10">
            <a:extLst>
              <a:ext uri="{FF2B5EF4-FFF2-40B4-BE49-F238E27FC236}">
                <a16:creationId xmlns:a16="http://schemas.microsoft.com/office/drawing/2014/main" id="{780E7173-E1BF-47AD-A710-3B71399E5572}"/>
              </a:ext>
            </a:extLst>
          </p:cNvPr>
          <p:cNvSpPr txBox="1"/>
          <p:nvPr/>
        </p:nvSpPr>
        <p:spPr>
          <a:xfrm>
            <a:off x="9265934" y="3093156"/>
            <a:ext cx="1703435" cy="3194328"/>
          </a:xfrm>
          <a:prstGeom prst="roundRect">
            <a:avLst/>
          </a:prstGeom>
          <a:solidFill>
            <a:schemeClr val="accent1"/>
          </a:solidFill>
        </p:spPr>
        <p:txBody>
          <a:bodyPr wrap="square" rtlCol="0">
            <a:spAutoFit/>
          </a:bodyPr>
          <a:lstStyle/>
          <a:p>
            <a:r>
              <a:rPr lang="en-US" sz="1200" dirty="0">
                <a:latin typeface="Arial" panose="020B0604020202020204" pitchFamily="34" charset="0"/>
              </a:rPr>
              <a:t>“Wanderlust” offers: </a:t>
            </a:r>
          </a:p>
          <a:p>
            <a:r>
              <a:rPr lang="en-US" sz="1200" dirty="0">
                <a:latin typeface="Arial" panose="020B0604020202020204" pitchFamily="34" charset="0"/>
              </a:rPr>
              <a:t>On-site installed information “spots” via Beacons which are able to interact with the hiker in a seamless, natural and comfortable way. Optional functionality to provide real-time information in accordance to the current location and hiker’s individual needs</a:t>
            </a:r>
          </a:p>
        </p:txBody>
      </p:sp>
      <p:sp>
        <p:nvSpPr>
          <p:cNvPr id="12" name="Textfeld 11">
            <a:extLst>
              <a:ext uri="{FF2B5EF4-FFF2-40B4-BE49-F238E27FC236}">
                <a16:creationId xmlns:a16="http://schemas.microsoft.com/office/drawing/2014/main" id="{780E7173-E1BF-47AD-A710-3B71399E5572}"/>
              </a:ext>
            </a:extLst>
          </p:cNvPr>
          <p:cNvSpPr txBox="1"/>
          <p:nvPr/>
        </p:nvSpPr>
        <p:spPr>
          <a:xfrm>
            <a:off x="7538895" y="3075905"/>
            <a:ext cx="1703435" cy="2089011"/>
          </a:xfrm>
          <a:prstGeom prst="roundRect">
            <a:avLst/>
          </a:prstGeom>
          <a:solidFill>
            <a:schemeClr val="accent1"/>
          </a:solidFill>
        </p:spPr>
        <p:txBody>
          <a:bodyPr wrap="square" rtlCol="0">
            <a:spAutoFit/>
          </a:bodyPr>
          <a:lstStyle/>
          <a:p>
            <a:r>
              <a:rPr lang="en-US" sz="1200" dirty="0">
                <a:latin typeface="Arial" panose="020B0604020202020204" pitchFamily="34" charset="0"/>
              </a:rPr>
              <a:t>Hiking – navigation apps</a:t>
            </a:r>
          </a:p>
          <a:p>
            <a:r>
              <a:rPr lang="en-US" sz="1200" dirty="0">
                <a:latin typeface="Arial" panose="020B0604020202020204" pitchFamily="34" charset="0"/>
              </a:rPr>
              <a:t>-&gt; just app based information </a:t>
            </a:r>
          </a:p>
          <a:p>
            <a:r>
              <a:rPr lang="en-US" sz="1200" dirty="0">
                <a:latin typeface="Arial" panose="020B0604020202020204" pitchFamily="34" charset="0"/>
              </a:rPr>
              <a:t>Maps</a:t>
            </a:r>
          </a:p>
          <a:p>
            <a:r>
              <a:rPr lang="en-US" sz="1200" dirty="0">
                <a:latin typeface="Arial" panose="020B0604020202020204" pitchFamily="34" charset="0"/>
              </a:rPr>
              <a:t>-&gt; Comprehensive planning effort required </a:t>
            </a:r>
          </a:p>
          <a:p>
            <a:r>
              <a:rPr lang="en-US" sz="1200" dirty="0">
                <a:latin typeface="Arial" panose="020B0604020202020204" pitchFamily="34" charset="0"/>
              </a:rPr>
              <a:t>Signs</a:t>
            </a:r>
          </a:p>
          <a:p>
            <a:r>
              <a:rPr lang="en-US" sz="1200" dirty="0">
                <a:latin typeface="Arial" panose="020B0604020202020204" pitchFamily="34" charset="0"/>
              </a:rPr>
              <a:t>-&gt; static and limited</a:t>
            </a:r>
          </a:p>
        </p:txBody>
      </p:sp>
      <p:sp>
        <p:nvSpPr>
          <p:cNvPr id="13" name="Textfeld 12">
            <a:extLst>
              <a:ext uri="{FF2B5EF4-FFF2-40B4-BE49-F238E27FC236}">
                <a16:creationId xmlns:a16="http://schemas.microsoft.com/office/drawing/2014/main" id="{780E7173-E1BF-47AD-A710-3B71399E5572}"/>
              </a:ext>
            </a:extLst>
          </p:cNvPr>
          <p:cNvSpPr txBox="1"/>
          <p:nvPr/>
        </p:nvSpPr>
        <p:spPr>
          <a:xfrm>
            <a:off x="2357775" y="3059132"/>
            <a:ext cx="1703435" cy="1328023"/>
          </a:xfrm>
          <a:prstGeom prst="roundRect">
            <a:avLst/>
          </a:prstGeom>
          <a:solidFill>
            <a:schemeClr val="accent1"/>
          </a:solidFill>
        </p:spPr>
        <p:txBody>
          <a:bodyPr wrap="square" rtlCol="0">
            <a:spAutoFit/>
          </a:bodyPr>
          <a:lstStyle/>
          <a:p>
            <a:r>
              <a:rPr lang="en-US" sz="1200" dirty="0">
                <a:latin typeface="Arial" panose="020B0604020202020204" pitchFamily="34" charset="0"/>
              </a:rPr>
              <a:t>1. Easy planning</a:t>
            </a:r>
          </a:p>
          <a:p>
            <a:r>
              <a:rPr lang="en-US" sz="1200" dirty="0">
                <a:latin typeface="Arial" panose="020B0604020202020204" pitchFamily="34" charset="0"/>
              </a:rPr>
              <a:t>2. On-site information</a:t>
            </a:r>
          </a:p>
          <a:p>
            <a:r>
              <a:rPr lang="en-US" sz="1200" dirty="0">
                <a:latin typeface="Arial" panose="020B0604020202020204" pitchFamily="34" charset="0"/>
              </a:rPr>
              <a:t>3. Navigation</a:t>
            </a:r>
          </a:p>
          <a:p>
            <a:r>
              <a:rPr lang="en-US" sz="1200" dirty="0">
                <a:latin typeface="Arial" panose="020B0604020202020204" pitchFamily="34" charset="0"/>
              </a:rPr>
              <a:t>4. Real-time information</a:t>
            </a:r>
          </a:p>
        </p:txBody>
      </p:sp>
      <p:sp>
        <p:nvSpPr>
          <p:cNvPr id="2" name="Foliennummernplatzhalter 1">
            <a:extLst>
              <a:ext uri="{FF2B5EF4-FFF2-40B4-BE49-F238E27FC236}">
                <a16:creationId xmlns:a16="http://schemas.microsoft.com/office/drawing/2014/main" id="{9EDA89BA-37DB-4372-9957-408C7BCD18BD}"/>
              </a:ext>
            </a:extLst>
          </p:cNvPr>
          <p:cNvSpPr>
            <a:spLocks noGrp="1"/>
          </p:cNvSpPr>
          <p:nvPr>
            <p:ph type="sldNum" sz="quarter" idx="12"/>
          </p:nvPr>
        </p:nvSpPr>
        <p:spPr/>
        <p:txBody>
          <a:bodyPr/>
          <a:lstStyle/>
          <a:p>
            <a:fld id="{1E33E3F1-08DF-C74A-927E-5C6C9D90C4B7}" type="slidenum">
              <a:rPr lang="en-US" smtClean="0">
                <a:latin typeface="Arial" panose="020B0604020202020204" pitchFamily="34" charset="0"/>
              </a:rPr>
              <a:t>8</a:t>
            </a:fld>
            <a:endParaRPr lang="en-US" dirty="0">
              <a:latin typeface="Arial" panose="020B0604020202020204" pitchFamily="34" charset="0"/>
            </a:endParaRPr>
          </a:p>
        </p:txBody>
      </p:sp>
    </p:spTree>
    <p:custDataLst>
      <p:tags r:id="rId1"/>
    </p:custDataLst>
    <p:extLst>
      <p:ext uri="{BB962C8B-B14F-4D97-AF65-F5344CB8AC3E}">
        <p14:creationId xmlns:p14="http://schemas.microsoft.com/office/powerpoint/2010/main" val="6687563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fik 5">
            <a:extLst>
              <a:ext uri="{FF2B5EF4-FFF2-40B4-BE49-F238E27FC236}">
                <a16:creationId xmlns:a16="http://schemas.microsoft.com/office/drawing/2014/main" id="{FC641FBB-08FC-4E78-8796-E180D84F875A}"/>
              </a:ext>
            </a:extLst>
          </p:cNvPr>
          <p:cNvPicPr>
            <a:picLocks noChangeAspect="1"/>
          </p:cNvPicPr>
          <p:nvPr/>
        </p:nvPicPr>
        <p:blipFill rotWithShape="1">
          <a:blip r:embed="rId4"/>
          <a:srcRect t="6160" b="7970"/>
          <a:stretch/>
        </p:blipFill>
        <p:spPr>
          <a:xfrm>
            <a:off x="1183584" y="755373"/>
            <a:ext cx="9987999" cy="6059015"/>
          </a:xfrm>
          <a:prstGeom prst="rect">
            <a:avLst/>
          </a:prstGeom>
        </p:spPr>
      </p:pic>
      <p:sp>
        <p:nvSpPr>
          <p:cNvPr id="4" name="Textplatzhalter 3">
            <a:extLst>
              <a:ext uri="{FF2B5EF4-FFF2-40B4-BE49-F238E27FC236}">
                <a16:creationId xmlns:a16="http://schemas.microsoft.com/office/drawing/2014/main" id="{AC9EC569-0DF7-4DEE-A4A1-0A97EC1F6CA6}"/>
              </a:ext>
            </a:extLst>
          </p:cNvPr>
          <p:cNvSpPr>
            <a:spLocks noGrp="1"/>
          </p:cNvSpPr>
          <p:nvPr>
            <p:ph type="body" sz="quarter" idx="14"/>
          </p:nvPr>
        </p:nvSpPr>
        <p:spPr/>
        <p:txBody>
          <a:bodyPr/>
          <a:lstStyle/>
          <a:p>
            <a:r>
              <a:rPr lang="en-US" dirty="0">
                <a:latin typeface="Arial" panose="020B0604020202020204" pitchFamily="34" charset="0"/>
              </a:rPr>
              <a:t>Product vision board</a:t>
            </a:r>
          </a:p>
        </p:txBody>
      </p:sp>
      <p:sp>
        <p:nvSpPr>
          <p:cNvPr id="7" name="conceptText1">
            <a:extLst>
              <a:ext uri="{FF2B5EF4-FFF2-40B4-BE49-F238E27FC236}">
                <a16:creationId xmlns:a16="http://schemas.microsoft.com/office/drawing/2014/main" id="{CBA9E0A0-457F-42B2-8643-54B8198159C7}"/>
              </a:ext>
            </a:extLst>
          </p:cNvPr>
          <p:cNvSpPr txBox="1">
            <a:spLocks/>
          </p:cNvSpPr>
          <p:nvPr>
            <p:custDataLst>
              <p:tags r:id="rId2"/>
            </p:custDataLst>
          </p:nvPr>
        </p:nvSpPr>
        <p:spPr>
          <a:xfrm>
            <a:off x="2881578" y="888861"/>
            <a:ext cx="8046737" cy="742232"/>
          </a:xfrm>
          <a:prstGeom prst="roundRect">
            <a:avLst/>
          </a:prstGeom>
          <a:solidFill>
            <a:schemeClr val="accent1"/>
          </a:solidFill>
        </p:spPr>
        <p:txBody>
          <a:bodyPr vert="horz" lIns="0" tIns="36000" rIns="0" bIns="0" rtlCol="0" anchor="ctr">
            <a:noAutofit/>
          </a:bodyPr>
          <a:lstStyle>
            <a:lvl1pPr marL="0" marR="0" indent="0"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None/>
              <a:tabLst/>
              <a:defRPr lang="de-DE" sz="1400" kern="1200" dirty="0" smtClean="0">
                <a:solidFill>
                  <a:schemeClr val="accent1"/>
                </a:solidFill>
                <a:latin typeface="+mn-lt"/>
                <a:ea typeface="+mn-ea"/>
                <a:cs typeface="Calibri" panose="020F0502020204030204" pitchFamily="34" charset="0"/>
              </a:defRPr>
            </a:lvl1pPr>
            <a:lvl2pPr marL="177800" marR="0" indent="-177800"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Char char=""/>
              <a:tabLst/>
              <a:defRPr lang="de-DE" sz="1400" kern="1200" baseline="0" dirty="0" smtClean="0">
                <a:solidFill>
                  <a:schemeClr val="accent1"/>
                </a:solidFill>
                <a:latin typeface="+mn-lt"/>
                <a:ea typeface="+mn-ea"/>
                <a:cs typeface="Calibri" panose="020F0502020204030204" pitchFamily="34" charset="0"/>
              </a:defRPr>
            </a:lvl2pPr>
            <a:lvl3pPr marL="361950" marR="0" indent="-184150"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Char char=""/>
              <a:tabLst/>
              <a:defRPr lang="de-DE" sz="1400" kern="1200" dirty="0" smtClean="0">
                <a:solidFill>
                  <a:schemeClr val="accent1"/>
                </a:solidFill>
                <a:latin typeface="+mn-lt"/>
                <a:ea typeface="+mn-ea"/>
                <a:cs typeface="Calibri" panose="020F0502020204030204" pitchFamily="34" charset="0"/>
              </a:defRPr>
            </a:lvl3pPr>
            <a:lvl4pPr marL="536575" marR="0" indent="-174625"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Char char=""/>
              <a:tabLst/>
              <a:defRPr lang="de-DE" sz="1400" kern="1200" dirty="0" smtClean="0">
                <a:solidFill>
                  <a:schemeClr val="accent1"/>
                </a:solidFill>
                <a:latin typeface="+mn-lt"/>
                <a:ea typeface="+mn-ea"/>
                <a:cs typeface="Calibri" panose="020F0502020204030204" pitchFamily="34" charset="0"/>
              </a:defRPr>
            </a:lvl4pPr>
            <a:lvl5pPr marL="719138" marR="0" indent="-184150" algn="l" defTabSz="780500" rtl="0" eaLnBrk="1" fontAlgn="auto" latinLnBrk="0" hangingPunct="1">
              <a:lnSpc>
                <a:spcPct val="100000"/>
              </a:lnSpc>
              <a:spcBef>
                <a:spcPts val="600"/>
              </a:spcBef>
              <a:spcAft>
                <a:spcPts val="0"/>
              </a:spcAft>
              <a:buClr>
                <a:schemeClr val="accent3"/>
              </a:buClr>
              <a:buSzTx/>
              <a:buFont typeface="Wingdings 2" panose="05020102010507070707" pitchFamily="18" charset="2"/>
              <a:buChar char=""/>
              <a:tabLst/>
              <a:defRPr sz="1400" kern="1200">
                <a:solidFill>
                  <a:schemeClr val="tx1"/>
                </a:solidFill>
                <a:latin typeface="+mn-lt"/>
                <a:ea typeface="+mn-ea"/>
                <a:cs typeface="+mn-cs"/>
              </a:defRPr>
            </a:lvl5pPr>
            <a:lvl6pPr marL="214637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6pPr>
            <a:lvl7pPr marL="253662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7pPr>
            <a:lvl8pPr marL="292687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8pPr>
            <a:lvl9pPr marL="331712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9pPr>
          </a:lstStyle>
          <a:p>
            <a:pPr lvl="1">
              <a:buClr>
                <a:schemeClr val="tx1"/>
              </a:buClr>
              <a:buFont typeface="Arial" panose="020B0604020202020204" pitchFamily="34" charset="0"/>
              <a:buChar char="•"/>
            </a:pPr>
            <a:r>
              <a:rPr lang="en-US" sz="1200" b="1" dirty="0">
                <a:solidFill>
                  <a:schemeClr val="tx1"/>
                </a:solidFill>
                <a:latin typeface="Arial" panose="020B0604020202020204" pitchFamily="34" charset="0"/>
                <a:cs typeface="+mn-cs"/>
              </a:rPr>
              <a:t>Providing information and services in an natural environment enabled by the merger of the physical web and the web of things.</a:t>
            </a:r>
          </a:p>
          <a:p>
            <a:pPr lvl="1">
              <a:buClr>
                <a:schemeClr val="tx1"/>
              </a:buClr>
              <a:buFont typeface="Arial" panose="020B0604020202020204" pitchFamily="34" charset="0"/>
              <a:buChar char="•"/>
            </a:pPr>
            <a:r>
              <a:rPr lang="en-US" sz="1200" b="1" dirty="0">
                <a:solidFill>
                  <a:schemeClr val="tx1"/>
                </a:solidFill>
                <a:latin typeface="Arial" panose="020B0604020202020204" pitchFamily="34" charset="0"/>
                <a:cs typeface="+mn-cs"/>
              </a:rPr>
              <a:t>Easy and seamless information provision and usage. </a:t>
            </a:r>
          </a:p>
        </p:txBody>
      </p:sp>
      <p:sp>
        <p:nvSpPr>
          <p:cNvPr id="5" name="Textfeld 4">
            <a:extLst>
              <a:ext uri="{FF2B5EF4-FFF2-40B4-BE49-F238E27FC236}">
                <a16:creationId xmlns:a16="http://schemas.microsoft.com/office/drawing/2014/main" id="{780E7173-E1BF-47AD-A710-3B71399E5572}"/>
              </a:ext>
            </a:extLst>
          </p:cNvPr>
          <p:cNvSpPr txBox="1"/>
          <p:nvPr/>
        </p:nvSpPr>
        <p:spPr>
          <a:xfrm>
            <a:off x="1305189" y="2423376"/>
            <a:ext cx="2334603" cy="715089"/>
          </a:xfrm>
          <a:prstGeom prst="roundRect">
            <a:avLst/>
          </a:prstGeom>
          <a:solidFill>
            <a:schemeClr val="accent1"/>
          </a:solidFill>
        </p:spPr>
        <p:txBody>
          <a:bodyPr wrap="square" rtlCol="0">
            <a:spAutoFit/>
          </a:bodyPr>
          <a:lstStyle/>
          <a:p>
            <a:pPr marL="171450" indent="-171450">
              <a:buFont typeface="Arial" panose="020B0604020202020204" pitchFamily="34" charset="0"/>
              <a:buChar char="•"/>
            </a:pPr>
            <a:r>
              <a:rPr lang="en-US" sz="1200" dirty="0">
                <a:latin typeface="Arial" panose="020B0604020202020204" pitchFamily="34" charset="0"/>
              </a:rPr>
              <a:t>Hobby hiker</a:t>
            </a:r>
          </a:p>
          <a:p>
            <a:pPr marL="171450" indent="-171450">
              <a:buFont typeface="Arial" panose="020B0604020202020204" pitchFamily="34" charset="0"/>
              <a:buChar char="•"/>
            </a:pPr>
            <a:r>
              <a:rPr lang="en-US" sz="1200" dirty="0">
                <a:latin typeface="Arial" panose="020B0604020202020204" pitchFamily="34" charset="0"/>
              </a:rPr>
              <a:t>Outdoor explorer</a:t>
            </a:r>
          </a:p>
          <a:p>
            <a:pPr marL="171450" indent="-171450">
              <a:buFont typeface="Arial" panose="020B0604020202020204" pitchFamily="34" charset="0"/>
              <a:buChar char="•"/>
            </a:pPr>
            <a:r>
              <a:rPr lang="en-US" sz="1200" dirty="0">
                <a:latin typeface="Arial" panose="020B0604020202020204" pitchFamily="34" charset="0"/>
              </a:rPr>
              <a:t>Micro adventurer</a:t>
            </a:r>
          </a:p>
        </p:txBody>
      </p:sp>
      <p:sp>
        <p:nvSpPr>
          <p:cNvPr id="9" name="Textfeld 8">
            <a:extLst>
              <a:ext uri="{FF2B5EF4-FFF2-40B4-BE49-F238E27FC236}">
                <a16:creationId xmlns:a16="http://schemas.microsoft.com/office/drawing/2014/main" id="{780E7173-E1BF-47AD-A710-3B71399E5572}"/>
              </a:ext>
            </a:extLst>
          </p:cNvPr>
          <p:cNvSpPr txBox="1"/>
          <p:nvPr/>
        </p:nvSpPr>
        <p:spPr>
          <a:xfrm>
            <a:off x="3761396" y="2423376"/>
            <a:ext cx="2334603" cy="919401"/>
          </a:xfrm>
          <a:prstGeom prst="roundRect">
            <a:avLst/>
          </a:prstGeom>
          <a:solidFill>
            <a:schemeClr val="accent1"/>
          </a:solidFill>
        </p:spPr>
        <p:txBody>
          <a:bodyPr wrap="square" rtlCol="0">
            <a:spAutoFit/>
          </a:bodyPr>
          <a:lstStyle/>
          <a:p>
            <a:pPr marL="171450" indent="-171450">
              <a:buFont typeface="Arial" panose="020B0604020202020204" pitchFamily="34" charset="0"/>
              <a:buChar char="•"/>
            </a:pPr>
            <a:r>
              <a:rPr lang="en-US" sz="1200" dirty="0">
                <a:latin typeface="Arial" panose="020B0604020202020204" pitchFamily="34" charset="0"/>
              </a:rPr>
              <a:t>Easy planning</a:t>
            </a:r>
          </a:p>
          <a:p>
            <a:pPr marL="171450" indent="-171450">
              <a:buFont typeface="Arial" panose="020B0604020202020204" pitchFamily="34" charset="0"/>
              <a:buChar char="•"/>
            </a:pPr>
            <a:r>
              <a:rPr lang="en-US" sz="1200" dirty="0">
                <a:latin typeface="Arial" panose="020B0604020202020204" pitchFamily="34" charset="0"/>
              </a:rPr>
              <a:t>On-site information</a:t>
            </a:r>
          </a:p>
          <a:p>
            <a:pPr marL="171450" indent="-171450">
              <a:buFont typeface="Arial" panose="020B0604020202020204" pitchFamily="34" charset="0"/>
              <a:buChar char="•"/>
            </a:pPr>
            <a:r>
              <a:rPr lang="en-US" sz="1200" dirty="0">
                <a:latin typeface="Arial" panose="020B0604020202020204" pitchFamily="34" charset="0"/>
              </a:rPr>
              <a:t>Navigation</a:t>
            </a:r>
          </a:p>
          <a:p>
            <a:pPr marL="171450" indent="-171450">
              <a:buFont typeface="Arial" panose="020B0604020202020204" pitchFamily="34" charset="0"/>
              <a:buChar char="•"/>
            </a:pPr>
            <a:r>
              <a:rPr lang="en-US" sz="1200" dirty="0">
                <a:latin typeface="Arial" panose="020B0604020202020204" pitchFamily="34" charset="0"/>
              </a:rPr>
              <a:t>Real-time information</a:t>
            </a:r>
          </a:p>
        </p:txBody>
      </p:sp>
      <p:sp>
        <p:nvSpPr>
          <p:cNvPr id="11" name="Textfeld 10">
            <a:extLst>
              <a:ext uri="{FF2B5EF4-FFF2-40B4-BE49-F238E27FC236}">
                <a16:creationId xmlns:a16="http://schemas.microsoft.com/office/drawing/2014/main" id="{780E7173-E1BF-47AD-A710-3B71399E5572}"/>
              </a:ext>
            </a:extLst>
          </p:cNvPr>
          <p:cNvSpPr txBox="1"/>
          <p:nvPr/>
        </p:nvSpPr>
        <p:spPr>
          <a:xfrm>
            <a:off x="6246464" y="2403168"/>
            <a:ext cx="2334603" cy="4355902"/>
          </a:xfrm>
          <a:prstGeom prst="roundRect">
            <a:avLst/>
          </a:prstGeom>
          <a:solidFill>
            <a:schemeClr val="accent1"/>
          </a:solidFill>
        </p:spPr>
        <p:txBody>
          <a:bodyPr wrap="square" rtlCol="0">
            <a:spAutoFit/>
          </a:bodyPr>
          <a:lstStyle/>
          <a:p>
            <a:r>
              <a:rPr lang="en-US" sz="1200" dirty="0">
                <a:latin typeface="Arial" panose="020B0604020202020204" pitchFamily="34" charset="0"/>
              </a:rPr>
              <a:t>“Wanderlust” offers: </a:t>
            </a:r>
          </a:p>
          <a:p>
            <a:pPr marL="171450" indent="-171450">
              <a:buFont typeface="Arial" panose="020B0604020202020204" pitchFamily="34" charset="0"/>
              <a:buChar char="•"/>
            </a:pPr>
            <a:r>
              <a:rPr lang="en-US" sz="1200" dirty="0">
                <a:latin typeface="Arial" panose="020B0604020202020204" pitchFamily="34" charset="0"/>
              </a:rPr>
              <a:t>On-site installed information “spots” via Beacons which are able to interact with the hiker in a seamless, natural and comfortable way. </a:t>
            </a:r>
          </a:p>
          <a:p>
            <a:pPr marL="171450" indent="-171450">
              <a:buFont typeface="Arial" panose="020B0604020202020204" pitchFamily="34" charset="0"/>
              <a:buChar char="•"/>
            </a:pPr>
            <a:r>
              <a:rPr lang="en-US" sz="1200" dirty="0">
                <a:latin typeface="Arial" panose="020B0604020202020204" pitchFamily="34" charset="0"/>
              </a:rPr>
              <a:t>Platform for individual service offerings form ourselves and partners </a:t>
            </a:r>
          </a:p>
          <a:p>
            <a:pPr marL="171450" indent="-171450">
              <a:buFont typeface="Arial" panose="020B0604020202020204" pitchFamily="34" charset="0"/>
              <a:buChar char="•"/>
            </a:pPr>
            <a:r>
              <a:rPr lang="en-US" sz="1200" dirty="0">
                <a:latin typeface="Arial" panose="020B0604020202020204" pitchFamily="34" charset="0"/>
              </a:rPr>
              <a:t>Location-based, seamless, embedded in the real world and providing real-time information </a:t>
            </a:r>
          </a:p>
          <a:p>
            <a:pPr marL="171450" indent="-171450">
              <a:buFont typeface="Arial" panose="020B0604020202020204" pitchFamily="34" charset="0"/>
              <a:buChar char="•"/>
            </a:pPr>
            <a:r>
              <a:rPr lang="en-US" sz="1200" dirty="0">
                <a:latin typeface="Arial" panose="020B0604020202020204" pitchFamily="34" charset="0"/>
              </a:rPr>
              <a:t>Easy to use</a:t>
            </a:r>
          </a:p>
          <a:p>
            <a:pPr marL="171450" indent="-171450">
              <a:buFont typeface="Arial" panose="020B0604020202020204" pitchFamily="34" charset="0"/>
              <a:buChar char="•"/>
            </a:pPr>
            <a:r>
              <a:rPr lang="en-US" sz="1200" dirty="0">
                <a:latin typeface="Arial" panose="020B0604020202020204" pitchFamily="34" charset="0"/>
              </a:rPr>
              <a:t>Supports an agile “leisure time design”</a:t>
            </a:r>
          </a:p>
          <a:p>
            <a:pPr marL="171450" indent="-171450">
              <a:buFont typeface="Arial" panose="020B0604020202020204" pitchFamily="34" charset="0"/>
              <a:buChar char="•"/>
            </a:pPr>
            <a:r>
              <a:rPr lang="en-US" sz="1200" dirty="0">
                <a:latin typeface="Arial" panose="020B0604020202020204" pitchFamily="34" charset="0"/>
              </a:rPr>
              <a:t>YES – Standard components aligned in a smart real-world embedded way</a:t>
            </a:r>
          </a:p>
        </p:txBody>
      </p:sp>
      <p:sp>
        <p:nvSpPr>
          <p:cNvPr id="12" name="Textfeld 11">
            <a:extLst>
              <a:ext uri="{FF2B5EF4-FFF2-40B4-BE49-F238E27FC236}">
                <a16:creationId xmlns:a16="http://schemas.microsoft.com/office/drawing/2014/main" id="{780E7173-E1BF-47AD-A710-3B71399E5572}"/>
              </a:ext>
            </a:extLst>
          </p:cNvPr>
          <p:cNvSpPr txBox="1"/>
          <p:nvPr/>
        </p:nvSpPr>
        <p:spPr>
          <a:xfrm>
            <a:off x="8694132" y="2423376"/>
            <a:ext cx="2334603" cy="3083778"/>
          </a:xfrm>
          <a:prstGeom prst="roundRect">
            <a:avLst/>
          </a:prstGeom>
          <a:solidFill>
            <a:schemeClr val="accent1"/>
          </a:solidFill>
        </p:spPr>
        <p:txBody>
          <a:bodyPr wrap="square" rtlCol="0">
            <a:spAutoFit/>
          </a:bodyPr>
          <a:lstStyle/>
          <a:p>
            <a:pPr marL="171450" indent="-171450">
              <a:buFont typeface="Arial" panose="020B0604020202020204" pitchFamily="34" charset="0"/>
              <a:buChar char="•"/>
            </a:pPr>
            <a:r>
              <a:rPr lang="en-US" sz="1200" dirty="0">
                <a:latin typeface="Arial" panose="020B0604020202020204" pitchFamily="34" charset="0"/>
              </a:rPr>
              <a:t>Sell an unprecedented service to large and growing customer segment which is able to satisfy an unmet customer need</a:t>
            </a:r>
          </a:p>
          <a:p>
            <a:pPr marL="171450" indent="-171450">
              <a:buFont typeface="Arial" panose="020B0604020202020204" pitchFamily="34" charset="0"/>
              <a:buChar char="•"/>
            </a:pPr>
            <a:r>
              <a:rPr lang="en-US" sz="1200" dirty="0">
                <a:latin typeface="Arial" panose="020B0604020202020204" pitchFamily="34" charset="0"/>
              </a:rPr>
              <a:t>Platform role in the market</a:t>
            </a:r>
          </a:p>
          <a:p>
            <a:pPr marL="171450" indent="-171450">
              <a:buFont typeface="Arial" panose="020B0604020202020204" pitchFamily="34" charset="0"/>
              <a:buChar char="•"/>
            </a:pPr>
            <a:r>
              <a:rPr lang="en-US" sz="1200" dirty="0">
                <a:latin typeface="Arial" panose="020B0604020202020204" pitchFamily="34" charset="0"/>
              </a:rPr>
              <a:t>Generate early revenues</a:t>
            </a:r>
          </a:p>
          <a:p>
            <a:pPr marL="171450" indent="-171450">
              <a:buFont typeface="Arial" panose="020B0604020202020204" pitchFamily="34" charset="0"/>
              <a:buChar char="•"/>
            </a:pPr>
            <a:r>
              <a:rPr lang="en-US" sz="1200" dirty="0">
                <a:latin typeface="Arial" panose="020B0604020202020204" pitchFamily="34" charset="0"/>
              </a:rPr>
              <a:t>Sell up advertising space</a:t>
            </a:r>
          </a:p>
          <a:p>
            <a:pPr marL="171450" indent="-171450">
              <a:buFont typeface="Arial" panose="020B0604020202020204" pitchFamily="34" charset="0"/>
              <a:buChar char="•"/>
            </a:pPr>
            <a:r>
              <a:rPr lang="en-US" sz="1200" dirty="0">
                <a:latin typeface="Arial" panose="020B0604020202020204" pitchFamily="34" charset="0"/>
              </a:rPr>
              <a:t>Cross sales opportunities</a:t>
            </a:r>
          </a:p>
          <a:p>
            <a:pPr marL="171450" indent="-171450">
              <a:buFont typeface="Arial" panose="020B0604020202020204" pitchFamily="34" charset="0"/>
              <a:buChar char="•"/>
            </a:pPr>
            <a:r>
              <a:rPr lang="en-US" sz="1200" dirty="0">
                <a:latin typeface="Arial" panose="020B0604020202020204" pitchFamily="34" charset="0"/>
              </a:rPr>
              <a:t>Revenue via partner fees</a:t>
            </a:r>
          </a:p>
          <a:p>
            <a:pPr marL="171450" indent="-171450">
              <a:buFont typeface="Arial" panose="020B0604020202020204" pitchFamily="34" charset="0"/>
              <a:buChar char="•"/>
            </a:pPr>
            <a:r>
              <a:rPr lang="en-US" sz="1200" dirty="0">
                <a:latin typeface="Arial" panose="020B0604020202020204" pitchFamily="34" charset="0"/>
              </a:rPr>
              <a:t>On-site option for sales</a:t>
            </a:r>
          </a:p>
          <a:p>
            <a:pPr marL="171450" indent="-171450">
              <a:buFont typeface="Arial" panose="020B0604020202020204" pitchFamily="34" charset="0"/>
              <a:buChar char="•"/>
            </a:pPr>
            <a:r>
              <a:rPr lang="en-US" sz="1200" dirty="0">
                <a:latin typeface="Arial" panose="020B0604020202020204" pitchFamily="34" charset="0"/>
              </a:rPr>
              <a:t>Get wide reach</a:t>
            </a:r>
          </a:p>
          <a:p>
            <a:pPr marL="171450" indent="-171450">
              <a:buFont typeface="Arial" panose="020B0604020202020204" pitchFamily="34" charset="0"/>
              <a:buChar char="•"/>
            </a:pPr>
            <a:r>
              <a:rPr lang="en-US" sz="1200" dirty="0">
                <a:latin typeface="Arial" panose="020B0604020202020204" pitchFamily="34" charset="0"/>
              </a:rPr>
              <a:t>Early market entrance</a:t>
            </a:r>
          </a:p>
        </p:txBody>
      </p:sp>
      <p:sp>
        <p:nvSpPr>
          <p:cNvPr id="2" name="Foliennummernplatzhalter 1">
            <a:extLst>
              <a:ext uri="{FF2B5EF4-FFF2-40B4-BE49-F238E27FC236}">
                <a16:creationId xmlns:a16="http://schemas.microsoft.com/office/drawing/2014/main" id="{6CAB9CD6-0946-47D6-9ACE-2D511EE583B9}"/>
              </a:ext>
            </a:extLst>
          </p:cNvPr>
          <p:cNvSpPr>
            <a:spLocks noGrp="1"/>
          </p:cNvSpPr>
          <p:nvPr>
            <p:ph type="sldNum" sz="quarter" idx="12"/>
          </p:nvPr>
        </p:nvSpPr>
        <p:spPr/>
        <p:txBody>
          <a:bodyPr/>
          <a:lstStyle/>
          <a:p>
            <a:fld id="{1E33E3F1-08DF-C74A-927E-5C6C9D90C4B7}" type="slidenum">
              <a:rPr lang="en-US" smtClean="0">
                <a:latin typeface="Arial" panose="020B0604020202020204" pitchFamily="34" charset="0"/>
              </a:rPr>
              <a:t>9</a:t>
            </a:fld>
            <a:endParaRPr lang="en-US" dirty="0">
              <a:latin typeface="Arial" panose="020B0604020202020204" pitchFamily="34" charset="0"/>
            </a:endParaRPr>
          </a:p>
        </p:txBody>
      </p:sp>
    </p:spTree>
    <p:custDataLst>
      <p:tags r:id="rId1"/>
    </p:custDataLst>
    <p:extLst>
      <p:ext uri="{BB962C8B-B14F-4D97-AF65-F5344CB8AC3E}">
        <p14:creationId xmlns:p14="http://schemas.microsoft.com/office/powerpoint/2010/main" val="116692992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SLIDELANGUAGE" val="msoLanguageIDEnglishUS"/>
</p:tagLst>
</file>

<file path=ppt/tags/tag10.xml><?xml version="1.0" encoding="utf-8"?>
<p:tagLst xmlns:a="http://schemas.openxmlformats.org/drawingml/2006/main" xmlns:r="http://schemas.openxmlformats.org/officeDocument/2006/relationships" xmlns:p="http://schemas.openxmlformats.org/presentationml/2006/main">
  <p:tag name="BREITE" val="499,9999"/>
  <p:tag name="HOEHE" val="180"/>
</p:tagLst>
</file>

<file path=ppt/tags/tag11.xml><?xml version="1.0" encoding="utf-8"?>
<p:tagLst xmlns:a="http://schemas.openxmlformats.org/drawingml/2006/main" xmlns:r="http://schemas.openxmlformats.org/officeDocument/2006/relationships" xmlns:p="http://schemas.openxmlformats.org/presentationml/2006/main">
  <p:tag name="SLIDELANGUAGE" val="msoLanguageIDEnglishUS"/>
</p:tagLst>
</file>

<file path=ppt/tags/tag12.xml><?xml version="1.0" encoding="utf-8"?>
<p:tagLst xmlns:a="http://schemas.openxmlformats.org/drawingml/2006/main" xmlns:r="http://schemas.openxmlformats.org/officeDocument/2006/relationships" xmlns:p="http://schemas.openxmlformats.org/presentationml/2006/main">
  <p:tag name="SLIDELANGUAGE" val="msoLanguageIDEnglishUS"/>
</p:tagLst>
</file>

<file path=ppt/tags/tag13.xml><?xml version="1.0" encoding="utf-8"?>
<p:tagLst xmlns:a="http://schemas.openxmlformats.org/drawingml/2006/main" xmlns:r="http://schemas.openxmlformats.org/officeDocument/2006/relationships" xmlns:p="http://schemas.openxmlformats.org/presentationml/2006/main">
  <p:tag name="SLIDELANGUAGE" val="msoLanguageIDEnglishUS"/>
</p:tagLst>
</file>

<file path=ppt/tags/tag14.xml><?xml version="1.0" encoding="utf-8"?>
<p:tagLst xmlns:a="http://schemas.openxmlformats.org/drawingml/2006/main" xmlns:r="http://schemas.openxmlformats.org/officeDocument/2006/relationships" xmlns:p="http://schemas.openxmlformats.org/presentationml/2006/main">
  <p:tag name="SLIDELANGUAGE" val="msoLanguageIDEnglishUS"/>
</p:tagLst>
</file>

<file path=ppt/tags/tag15.xml><?xml version="1.0" encoding="utf-8"?>
<p:tagLst xmlns:a="http://schemas.openxmlformats.org/drawingml/2006/main" xmlns:r="http://schemas.openxmlformats.org/officeDocument/2006/relationships" xmlns:p="http://schemas.openxmlformats.org/presentationml/2006/main">
  <p:tag name="SLIDELANGUAGE" val="msoLanguageIDEnglishUS"/>
</p:tagLst>
</file>

<file path=ppt/tags/tag16.xml><?xml version="1.0" encoding="utf-8"?>
<p:tagLst xmlns:a="http://schemas.openxmlformats.org/drawingml/2006/main" xmlns:r="http://schemas.openxmlformats.org/officeDocument/2006/relationships" xmlns:p="http://schemas.openxmlformats.org/presentationml/2006/main">
  <p:tag name="SLIDELANGUAGE" val="msoLanguageIDEnglishUS"/>
</p:tagLst>
</file>

<file path=ppt/tags/tag17.xml><?xml version="1.0" encoding="utf-8"?>
<p:tagLst xmlns:a="http://schemas.openxmlformats.org/drawingml/2006/main" xmlns:r="http://schemas.openxmlformats.org/officeDocument/2006/relationships" xmlns:p="http://schemas.openxmlformats.org/presentationml/2006/main">
  <p:tag name="SLIDELANGUAGE" val="msoLanguageIDEnglishUS"/>
</p:tagLst>
</file>

<file path=ppt/tags/tag18.xml><?xml version="1.0" encoding="utf-8"?>
<p:tagLst xmlns:a="http://schemas.openxmlformats.org/drawingml/2006/main" xmlns:r="http://schemas.openxmlformats.org/officeDocument/2006/relationships" xmlns:p="http://schemas.openxmlformats.org/presentationml/2006/main">
  <p:tag name="EASYCOUNT" val=";14.;15."/>
  <p:tag name="BREITE" val="499,9999"/>
  <p:tag name="HOEHE" val="299,9999"/>
</p:tagLst>
</file>

<file path=ppt/tags/tag19.xml><?xml version="1.0" encoding="utf-8"?>
<p:tagLst xmlns:a="http://schemas.openxmlformats.org/drawingml/2006/main" xmlns:r="http://schemas.openxmlformats.org/officeDocument/2006/relationships" xmlns:p="http://schemas.openxmlformats.org/presentationml/2006/main">
  <p:tag name="SLIDELANGUAGE" val="msoLanguageIDEnglishUS"/>
</p:tagLst>
</file>

<file path=ppt/tags/tag2.xml><?xml version="1.0" encoding="utf-8"?>
<p:tagLst xmlns:a="http://schemas.openxmlformats.org/drawingml/2006/main" xmlns:r="http://schemas.openxmlformats.org/officeDocument/2006/relationships" xmlns:p="http://schemas.openxmlformats.org/presentationml/2006/main">
  <p:tag name="SLIDELANGUAGE" val="msoLanguageIDEnglishUS"/>
</p:tagLst>
</file>

<file path=ppt/tags/tag20.xml><?xml version="1.0" encoding="utf-8"?>
<p:tagLst xmlns:a="http://schemas.openxmlformats.org/drawingml/2006/main" xmlns:r="http://schemas.openxmlformats.org/officeDocument/2006/relationships" xmlns:p="http://schemas.openxmlformats.org/presentationml/2006/main">
  <p:tag name="EASYCOUNT" val=";14.;15."/>
  <p:tag name="BREITE" val="499,9999"/>
  <p:tag name="HOEHE" val="299,9999"/>
</p:tagLst>
</file>

<file path=ppt/tags/tag21.xml><?xml version="1.0" encoding="utf-8"?>
<p:tagLst xmlns:a="http://schemas.openxmlformats.org/drawingml/2006/main" xmlns:r="http://schemas.openxmlformats.org/officeDocument/2006/relationships" xmlns:p="http://schemas.openxmlformats.org/presentationml/2006/main">
  <p:tag name="SLIDELANGUAGE" val="msoLanguageIDEnglishUS"/>
</p:tagLst>
</file>

<file path=ppt/tags/tag22.xml><?xml version="1.0" encoding="utf-8"?>
<p:tagLst xmlns:a="http://schemas.openxmlformats.org/drawingml/2006/main" xmlns:r="http://schemas.openxmlformats.org/officeDocument/2006/relationships" xmlns:p="http://schemas.openxmlformats.org/presentationml/2006/main">
  <p:tag name="EASYCOUNT" val=";14.;15."/>
  <p:tag name="BREITE" val="499,9999"/>
  <p:tag name="HOEHE" val="299,9999"/>
</p:tagLst>
</file>

<file path=ppt/tags/tag23.xml><?xml version="1.0" encoding="utf-8"?>
<p:tagLst xmlns:a="http://schemas.openxmlformats.org/drawingml/2006/main" xmlns:r="http://schemas.openxmlformats.org/officeDocument/2006/relationships" xmlns:p="http://schemas.openxmlformats.org/presentationml/2006/main">
  <p:tag name="SLIDELANGUAGE" val="msoLanguageIDEnglishUS"/>
</p:tagLst>
</file>

<file path=ppt/tags/tag24.xml><?xml version="1.0" encoding="utf-8"?>
<p:tagLst xmlns:a="http://schemas.openxmlformats.org/drawingml/2006/main" xmlns:r="http://schemas.openxmlformats.org/officeDocument/2006/relationships" xmlns:p="http://schemas.openxmlformats.org/presentationml/2006/main">
  <p:tag name="EASYCOUNT" val=";14.;15."/>
  <p:tag name="BREITE" val="499,9999"/>
  <p:tag name="HOEHE" val="299,9999"/>
</p:tagLst>
</file>

<file path=ppt/tags/tag25.xml><?xml version="1.0" encoding="utf-8"?>
<p:tagLst xmlns:a="http://schemas.openxmlformats.org/drawingml/2006/main" xmlns:r="http://schemas.openxmlformats.org/officeDocument/2006/relationships" xmlns:p="http://schemas.openxmlformats.org/presentationml/2006/main">
  <p:tag name="SLIDELANGUAGE" val="msoLanguageIDEnglishUS"/>
</p:tagLst>
</file>

<file path=ppt/tags/tag26.xml><?xml version="1.0" encoding="utf-8"?>
<p:tagLst xmlns:a="http://schemas.openxmlformats.org/drawingml/2006/main" xmlns:r="http://schemas.openxmlformats.org/officeDocument/2006/relationships" xmlns:p="http://schemas.openxmlformats.org/presentationml/2006/main">
  <p:tag name="EASYCOUNT" val=";14.;15."/>
  <p:tag name="BREITE" val="499,9999"/>
  <p:tag name="HOEHE" val="299,9999"/>
</p:tagLst>
</file>

<file path=ppt/tags/tag27.xml><?xml version="1.0" encoding="utf-8"?>
<p:tagLst xmlns:a="http://schemas.openxmlformats.org/drawingml/2006/main" xmlns:r="http://schemas.openxmlformats.org/officeDocument/2006/relationships" xmlns:p="http://schemas.openxmlformats.org/presentationml/2006/main">
  <p:tag name="SLIDELANGUAGE" val="msoLanguageIDEnglishUS"/>
</p:tagLst>
</file>

<file path=ppt/tags/tag28.xml><?xml version="1.0" encoding="utf-8"?>
<p:tagLst xmlns:a="http://schemas.openxmlformats.org/drawingml/2006/main" xmlns:r="http://schemas.openxmlformats.org/officeDocument/2006/relationships" xmlns:p="http://schemas.openxmlformats.org/presentationml/2006/main">
  <p:tag name="EASYCOUNT" val=";14.;15."/>
  <p:tag name="BREITE" val="499,9999"/>
  <p:tag name="HOEHE" val="299,9999"/>
</p:tagLst>
</file>

<file path=ppt/tags/tag29.xml><?xml version="1.0" encoding="utf-8"?>
<p:tagLst xmlns:a="http://schemas.openxmlformats.org/drawingml/2006/main" xmlns:r="http://schemas.openxmlformats.org/officeDocument/2006/relationships" xmlns:p="http://schemas.openxmlformats.org/presentationml/2006/main">
  <p:tag name="SLIDELANGUAGE" val="msoLanguageIDEnglishUS"/>
</p:tagLst>
</file>

<file path=ppt/tags/tag3.xml><?xml version="1.0" encoding="utf-8"?>
<p:tagLst xmlns:a="http://schemas.openxmlformats.org/drawingml/2006/main" xmlns:r="http://schemas.openxmlformats.org/officeDocument/2006/relationships" xmlns:p="http://schemas.openxmlformats.org/presentationml/2006/main">
  <p:tag name="SLIDELANGUAGE" val="msoLanguageIDEnglishUS"/>
</p:tagLst>
</file>

<file path=ppt/tags/tag30.xml><?xml version="1.0" encoding="utf-8"?>
<p:tagLst xmlns:a="http://schemas.openxmlformats.org/drawingml/2006/main" xmlns:r="http://schemas.openxmlformats.org/officeDocument/2006/relationships" xmlns:p="http://schemas.openxmlformats.org/presentationml/2006/main">
  <p:tag name="EASYCOUNT" val=";14.;15."/>
  <p:tag name="BREITE" val="499,9999"/>
  <p:tag name="HOEHE" val="299,9999"/>
</p:tagLst>
</file>

<file path=ppt/tags/tag31.xml><?xml version="1.0" encoding="utf-8"?>
<p:tagLst xmlns:a="http://schemas.openxmlformats.org/drawingml/2006/main" xmlns:r="http://schemas.openxmlformats.org/officeDocument/2006/relationships" xmlns:p="http://schemas.openxmlformats.org/presentationml/2006/main">
  <p:tag name="SLIDELANGUAGE" val="msoLanguageIDEnglishUS"/>
</p:tagLst>
</file>

<file path=ppt/tags/tag32.xml><?xml version="1.0" encoding="utf-8"?>
<p:tagLst xmlns:a="http://schemas.openxmlformats.org/drawingml/2006/main" xmlns:r="http://schemas.openxmlformats.org/officeDocument/2006/relationships" xmlns:p="http://schemas.openxmlformats.org/presentationml/2006/main">
  <p:tag name="EASYCOUNT" val=";14.;15."/>
  <p:tag name="BREITE" val="499,9999"/>
  <p:tag name="HOEHE" val="299,9999"/>
</p:tagLst>
</file>

<file path=ppt/tags/tag33.xml><?xml version="1.0" encoding="utf-8"?>
<p:tagLst xmlns:a="http://schemas.openxmlformats.org/drawingml/2006/main" xmlns:r="http://schemas.openxmlformats.org/officeDocument/2006/relationships" xmlns:p="http://schemas.openxmlformats.org/presentationml/2006/main">
  <p:tag name="SLIDELANGUAGE" val="msoLanguageIDEnglishUS"/>
</p:tagLst>
</file>

<file path=ppt/tags/tag34.xml><?xml version="1.0" encoding="utf-8"?>
<p:tagLst xmlns:a="http://schemas.openxmlformats.org/drawingml/2006/main" xmlns:r="http://schemas.openxmlformats.org/officeDocument/2006/relationships" xmlns:p="http://schemas.openxmlformats.org/presentationml/2006/main">
  <p:tag name="EASYCOUNT" val=";14.;15."/>
  <p:tag name="BREITE" val="499,9999"/>
  <p:tag name="HOEHE" val="299,9999"/>
</p:tagLst>
</file>

<file path=ppt/tags/tag35.xml><?xml version="1.0" encoding="utf-8"?>
<p:tagLst xmlns:a="http://schemas.openxmlformats.org/drawingml/2006/main" xmlns:r="http://schemas.openxmlformats.org/officeDocument/2006/relationships" xmlns:p="http://schemas.openxmlformats.org/presentationml/2006/main">
  <p:tag name="SLIDELANGUAGE" val="msoLanguageIDEnglishUS"/>
</p:tagLst>
</file>

<file path=ppt/tags/tag36.xml><?xml version="1.0" encoding="utf-8"?>
<p:tagLst xmlns:a="http://schemas.openxmlformats.org/drawingml/2006/main" xmlns:r="http://schemas.openxmlformats.org/officeDocument/2006/relationships" xmlns:p="http://schemas.openxmlformats.org/presentationml/2006/main">
  <p:tag name="EASYCOUNT" val=";14.;15."/>
  <p:tag name="BREITE" val="499,9999"/>
  <p:tag name="HOEHE" val="299,9999"/>
</p:tagLst>
</file>

<file path=ppt/tags/tag37.xml><?xml version="1.0" encoding="utf-8"?>
<p:tagLst xmlns:a="http://schemas.openxmlformats.org/drawingml/2006/main" xmlns:r="http://schemas.openxmlformats.org/officeDocument/2006/relationships" xmlns:p="http://schemas.openxmlformats.org/presentationml/2006/main">
  <p:tag name="SLIDELANGUAGE" val="msoLanguageIDEnglishUS"/>
</p:tagLst>
</file>

<file path=ppt/tags/tag38.xml><?xml version="1.0" encoding="utf-8"?>
<p:tagLst xmlns:a="http://schemas.openxmlformats.org/drawingml/2006/main" xmlns:r="http://schemas.openxmlformats.org/officeDocument/2006/relationships" xmlns:p="http://schemas.openxmlformats.org/presentationml/2006/main">
  <p:tag name="EASYCOUNT" val=";14.;15."/>
  <p:tag name="BREITE" val="499,9999"/>
  <p:tag name="HOEHE" val="299,9999"/>
</p:tagLst>
</file>

<file path=ppt/tags/tag39.xml><?xml version="1.0" encoding="utf-8"?>
<p:tagLst xmlns:a="http://schemas.openxmlformats.org/drawingml/2006/main" xmlns:r="http://schemas.openxmlformats.org/officeDocument/2006/relationships" xmlns:p="http://schemas.openxmlformats.org/presentationml/2006/main">
  <p:tag name="SLIDELANGUAGE" val="msoLanguageIDEnglishUS"/>
</p:tagLst>
</file>

<file path=ppt/tags/tag4.xml><?xml version="1.0" encoding="utf-8"?>
<p:tagLst xmlns:a="http://schemas.openxmlformats.org/drawingml/2006/main" xmlns:r="http://schemas.openxmlformats.org/officeDocument/2006/relationships" xmlns:p="http://schemas.openxmlformats.org/presentationml/2006/main">
  <p:tag name="SLIDELANGUAGE" val="msoLanguageIDEnglishUS"/>
</p:tagLst>
</file>

<file path=ppt/tags/tag40.xml><?xml version="1.0" encoding="utf-8"?>
<p:tagLst xmlns:a="http://schemas.openxmlformats.org/drawingml/2006/main" xmlns:r="http://schemas.openxmlformats.org/officeDocument/2006/relationships" xmlns:p="http://schemas.openxmlformats.org/presentationml/2006/main">
  <p:tag name="EASYCOUNT" val=";14.;15."/>
  <p:tag name="BREITE" val="499,9999"/>
  <p:tag name="HOEHE" val="299,9999"/>
</p:tagLst>
</file>

<file path=ppt/tags/tag41.xml><?xml version="1.0" encoding="utf-8"?>
<p:tagLst xmlns:a="http://schemas.openxmlformats.org/drawingml/2006/main" xmlns:r="http://schemas.openxmlformats.org/officeDocument/2006/relationships" xmlns:p="http://schemas.openxmlformats.org/presentationml/2006/main">
  <p:tag name="SLIDELANGUAGE" val="msoLanguageIDEnglishUS"/>
</p:tagLst>
</file>

<file path=ppt/tags/tag42.xml><?xml version="1.0" encoding="utf-8"?>
<p:tagLst xmlns:a="http://schemas.openxmlformats.org/drawingml/2006/main" xmlns:r="http://schemas.openxmlformats.org/officeDocument/2006/relationships" xmlns:p="http://schemas.openxmlformats.org/presentationml/2006/main">
  <p:tag name="EASYCOUNT" val=";14.;15."/>
  <p:tag name="BREITE" val="499,9999"/>
  <p:tag name="HOEHE" val="299,9999"/>
</p:tagLst>
</file>

<file path=ppt/tags/tag43.xml><?xml version="1.0" encoding="utf-8"?>
<p:tagLst xmlns:a="http://schemas.openxmlformats.org/drawingml/2006/main" xmlns:r="http://schemas.openxmlformats.org/officeDocument/2006/relationships" xmlns:p="http://schemas.openxmlformats.org/presentationml/2006/main">
  <p:tag name="SLIDELANGUAGE" val="msoLanguageIDEnglishUS"/>
</p:tagLst>
</file>

<file path=ppt/tags/tag44.xml><?xml version="1.0" encoding="utf-8"?>
<p:tagLst xmlns:a="http://schemas.openxmlformats.org/drawingml/2006/main" xmlns:r="http://schemas.openxmlformats.org/officeDocument/2006/relationships" xmlns:p="http://schemas.openxmlformats.org/presentationml/2006/main">
  <p:tag name="SLIDELANGUAGE" val="msoLanguageIDEnglishUS"/>
</p:tagLst>
</file>

<file path=ppt/tags/tag45.xml><?xml version="1.0" encoding="utf-8"?>
<p:tagLst xmlns:a="http://schemas.openxmlformats.org/drawingml/2006/main" xmlns:r="http://schemas.openxmlformats.org/officeDocument/2006/relationships" xmlns:p="http://schemas.openxmlformats.org/presentationml/2006/main">
  <p:tag name="BREITE" val="499,9999"/>
  <p:tag name="HOEHE" val="180"/>
</p:tagLst>
</file>

<file path=ppt/tags/tag46.xml><?xml version="1.0" encoding="utf-8"?>
<p:tagLst xmlns:a="http://schemas.openxmlformats.org/drawingml/2006/main" xmlns:r="http://schemas.openxmlformats.org/officeDocument/2006/relationships" xmlns:p="http://schemas.openxmlformats.org/presentationml/2006/main">
  <p:tag name="BREITE" val="499,9999"/>
  <p:tag name="HOEHE" val="180"/>
</p:tagLst>
</file>

<file path=ppt/tags/tag47.xml><?xml version="1.0" encoding="utf-8"?>
<p:tagLst xmlns:a="http://schemas.openxmlformats.org/drawingml/2006/main" xmlns:r="http://schemas.openxmlformats.org/officeDocument/2006/relationships" xmlns:p="http://schemas.openxmlformats.org/presentationml/2006/main">
  <p:tag name="BREITE" val="499,9999"/>
  <p:tag name="HOEHE" val="180"/>
</p:tagLst>
</file>

<file path=ppt/tags/tag48.xml><?xml version="1.0" encoding="utf-8"?>
<p:tagLst xmlns:a="http://schemas.openxmlformats.org/drawingml/2006/main" xmlns:r="http://schemas.openxmlformats.org/officeDocument/2006/relationships" xmlns:p="http://schemas.openxmlformats.org/presentationml/2006/main">
  <p:tag name="BREITE" val="499,9999"/>
  <p:tag name="HOEHE" val="180"/>
</p:tagLst>
</file>

<file path=ppt/tags/tag49.xml><?xml version="1.0" encoding="utf-8"?>
<p:tagLst xmlns:a="http://schemas.openxmlformats.org/drawingml/2006/main" xmlns:r="http://schemas.openxmlformats.org/officeDocument/2006/relationships" xmlns:p="http://schemas.openxmlformats.org/presentationml/2006/main">
  <p:tag name="BREITE" val="499,9999"/>
  <p:tag name="HOEHE" val="180"/>
</p:tagLst>
</file>

<file path=ppt/tags/tag5.xml><?xml version="1.0" encoding="utf-8"?>
<p:tagLst xmlns:a="http://schemas.openxmlformats.org/drawingml/2006/main" xmlns:r="http://schemas.openxmlformats.org/officeDocument/2006/relationships" xmlns:p="http://schemas.openxmlformats.org/presentationml/2006/main">
  <p:tag name="SLIDELANGUAGE" val="msoLanguageIDEnglishUS"/>
</p:tagLst>
</file>

<file path=ppt/tags/tag50.xml><?xml version="1.0" encoding="utf-8"?>
<p:tagLst xmlns:a="http://schemas.openxmlformats.org/drawingml/2006/main" xmlns:r="http://schemas.openxmlformats.org/officeDocument/2006/relationships" xmlns:p="http://schemas.openxmlformats.org/presentationml/2006/main">
  <p:tag name="BREITE" val="499,9999"/>
  <p:tag name="HOEHE" val="180"/>
</p:tagLst>
</file>

<file path=ppt/tags/tag51.xml><?xml version="1.0" encoding="utf-8"?>
<p:tagLst xmlns:a="http://schemas.openxmlformats.org/drawingml/2006/main" xmlns:r="http://schemas.openxmlformats.org/officeDocument/2006/relationships" xmlns:p="http://schemas.openxmlformats.org/presentationml/2006/main">
  <p:tag name="BREITE" val="499,9999"/>
  <p:tag name="HOEHE" val="180"/>
</p:tagLst>
</file>

<file path=ppt/tags/tag52.xml><?xml version="1.0" encoding="utf-8"?>
<p:tagLst xmlns:a="http://schemas.openxmlformats.org/drawingml/2006/main" xmlns:r="http://schemas.openxmlformats.org/officeDocument/2006/relationships" xmlns:p="http://schemas.openxmlformats.org/presentationml/2006/main">
  <p:tag name="BREITE" val="499,9999"/>
  <p:tag name="HOEHE" val="180"/>
</p:tagLst>
</file>

<file path=ppt/tags/tag53.xml><?xml version="1.0" encoding="utf-8"?>
<p:tagLst xmlns:a="http://schemas.openxmlformats.org/drawingml/2006/main" xmlns:r="http://schemas.openxmlformats.org/officeDocument/2006/relationships" xmlns:p="http://schemas.openxmlformats.org/presentationml/2006/main">
  <p:tag name="BREITE" val="499,9999"/>
  <p:tag name="HOEHE" val="180"/>
</p:tagLst>
</file>

<file path=ppt/tags/tag54.xml><?xml version="1.0" encoding="utf-8"?>
<p:tagLst xmlns:a="http://schemas.openxmlformats.org/drawingml/2006/main" xmlns:r="http://schemas.openxmlformats.org/officeDocument/2006/relationships" xmlns:p="http://schemas.openxmlformats.org/presentationml/2006/main">
  <p:tag name="BREITE" val="499,9999"/>
  <p:tag name="HOEHE" val="180"/>
</p:tagLst>
</file>

<file path=ppt/tags/tag55.xml><?xml version="1.0" encoding="utf-8"?>
<p:tagLst xmlns:a="http://schemas.openxmlformats.org/drawingml/2006/main" xmlns:r="http://schemas.openxmlformats.org/officeDocument/2006/relationships" xmlns:p="http://schemas.openxmlformats.org/presentationml/2006/main">
  <p:tag name="BREITE" val="499,9999"/>
  <p:tag name="HOEHE" val="180"/>
</p:tagLst>
</file>

<file path=ppt/tags/tag56.xml><?xml version="1.0" encoding="utf-8"?>
<p:tagLst xmlns:a="http://schemas.openxmlformats.org/drawingml/2006/main" xmlns:r="http://schemas.openxmlformats.org/officeDocument/2006/relationships" xmlns:p="http://schemas.openxmlformats.org/presentationml/2006/main">
  <p:tag name="BREITE" val="499,9999"/>
  <p:tag name="HOEHE" val="180"/>
</p:tagLst>
</file>

<file path=ppt/tags/tag57.xml><?xml version="1.0" encoding="utf-8"?>
<p:tagLst xmlns:a="http://schemas.openxmlformats.org/drawingml/2006/main" xmlns:r="http://schemas.openxmlformats.org/officeDocument/2006/relationships" xmlns:p="http://schemas.openxmlformats.org/presentationml/2006/main">
  <p:tag name="BREITE" val="499,9999"/>
  <p:tag name="HOEHE" val="180"/>
</p:tagLst>
</file>

<file path=ppt/tags/tag58.xml><?xml version="1.0" encoding="utf-8"?>
<p:tagLst xmlns:a="http://schemas.openxmlformats.org/drawingml/2006/main" xmlns:r="http://schemas.openxmlformats.org/officeDocument/2006/relationships" xmlns:p="http://schemas.openxmlformats.org/presentationml/2006/main">
  <p:tag name="BREITE" val="499,9999"/>
  <p:tag name="HOEHE" val="180"/>
</p:tagLst>
</file>

<file path=ppt/tags/tag59.xml><?xml version="1.0" encoding="utf-8"?>
<p:tagLst xmlns:a="http://schemas.openxmlformats.org/drawingml/2006/main" xmlns:r="http://schemas.openxmlformats.org/officeDocument/2006/relationships" xmlns:p="http://schemas.openxmlformats.org/presentationml/2006/main">
  <p:tag name="BREITE" val="499,9999"/>
  <p:tag name="HOEHE" val="180"/>
</p:tagLst>
</file>

<file path=ppt/tags/tag6.xml><?xml version="1.0" encoding="utf-8"?>
<p:tagLst xmlns:a="http://schemas.openxmlformats.org/drawingml/2006/main" xmlns:r="http://schemas.openxmlformats.org/officeDocument/2006/relationships" xmlns:p="http://schemas.openxmlformats.org/presentationml/2006/main">
  <p:tag name="SLIDELANGUAGE" val="msoLanguageIDEnglishUS"/>
</p:tagLst>
</file>

<file path=ppt/tags/tag60.xml><?xml version="1.0" encoding="utf-8"?>
<p:tagLst xmlns:a="http://schemas.openxmlformats.org/drawingml/2006/main" xmlns:r="http://schemas.openxmlformats.org/officeDocument/2006/relationships" xmlns:p="http://schemas.openxmlformats.org/presentationml/2006/main">
  <p:tag name="BREITE" val="499,9999"/>
  <p:tag name="HOEHE" val="180"/>
</p:tagLst>
</file>

<file path=ppt/tags/tag61.xml><?xml version="1.0" encoding="utf-8"?>
<p:tagLst xmlns:a="http://schemas.openxmlformats.org/drawingml/2006/main" xmlns:r="http://schemas.openxmlformats.org/officeDocument/2006/relationships" xmlns:p="http://schemas.openxmlformats.org/presentationml/2006/main">
  <p:tag name="BREITE" val="499,9999"/>
  <p:tag name="HOEHE" val="180"/>
</p:tagLst>
</file>

<file path=ppt/tags/tag62.xml><?xml version="1.0" encoding="utf-8"?>
<p:tagLst xmlns:a="http://schemas.openxmlformats.org/drawingml/2006/main" xmlns:r="http://schemas.openxmlformats.org/officeDocument/2006/relationships" xmlns:p="http://schemas.openxmlformats.org/presentationml/2006/main">
  <p:tag name="BREITE" val="499,9999"/>
  <p:tag name="HOEHE" val="180"/>
</p:tagLst>
</file>

<file path=ppt/tags/tag63.xml><?xml version="1.0" encoding="utf-8"?>
<p:tagLst xmlns:a="http://schemas.openxmlformats.org/drawingml/2006/main" xmlns:r="http://schemas.openxmlformats.org/officeDocument/2006/relationships" xmlns:p="http://schemas.openxmlformats.org/presentationml/2006/main">
  <p:tag name="BREITE" val="499,9999"/>
  <p:tag name="HOEHE" val="180"/>
</p:tagLst>
</file>

<file path=ppt/tags/tag64.xml><?xml version="1.0" encoding="utf-8"?>
<p:tagLst xmlns:a="http://schemas.openxmlformats.org/drawingml/2006/main" xmlns:r="http://schemas.openxmlformats.org/officeDocument/2006/relationships" xmlns:p="http://schemas.openxmlformats.org/presentationml/2006/main">
  <p:tag name="BREITE" val="499,9999"/>
  <p:tag name="HOEHE" val="180"/>
</p:tagLst>
</file>

<file path=ppt/tags/tag65.xml><?xml version="1.0" encoding="utf-8"?>
<p:tagLst xmlns:a="http://schemas.openxmlformats.org/drawingml/2006/main" xmlns:r="http://schemas.openxmlformats.org/officeDocument/2006/relationships" xmlns:p="http://schemas.openxmlformats.org/presentationml/2006/main">
  <p:tag name="BREITE" val="499,9999"/>
  <p:tag name="HOEHE" val="180"/>
</p:tagLst>
</file>

<file path=ppt/tags/tag66.xml><?xml version="1.0" encoding="utf-8"?>
<p:tagLst xmlns:a="http://schemas.openxmlformats.org/drawingml/2006/main" xmlns:r="http://schemas.openxmlformats.org/officeDocument/2006/relationships" xmlns:p="http://schemas.openxmlformats.org/presentationml/2006/main">
  <p:tag name="BREITE" val="499,9999"/>
  <p:tag name="HOEHE" val="180"/>
</p:tagLst>
</file>

<file path=ppt/tags/tag67.xml><?xml version="1.0" encoding="utf-8"?>
<p:tagLst xmlns:a="http://schemas.openxmlformats.org/drawingml/2006/main" xmlns:r="http://schemas.openxmlformats.org/officeDocument/2006/relationships" xmlns:p="http://schemas.openxmlformats.org/presentationml/2006/main">
  <p:tag name="BREITE" val="499,9999"/>
  <p:tag name="HOEHE" val="180"/>
</p:tagLst>
</file>

<file path=ppt/tags/tag68.xml><?xml version="1.0" encoding="utf-8"?>
<p:tagLst xmlns:a="http://schemas.openxmlformats.org/drawingml/2006/main" xmlns:r="http://schemas.openxmlformats.org/officeDocument/2006/relationships" xmlns:p="http://schemas.openxmlformats.org/presentationml/2006/main">
  <p:tag name="BREITE" val="499,9999"/>
  <p:tag name="HOEHE" val="180"/>
</p:tagLst>
</file>

<file path=ppt/tags/tag69.xml><?xml version="1.0" encoding="utf-8"?>
<p:tagLst xmlns:a="http://schemas.openxmlformats.org/drawingml/2006/main" xmlns:r="http://schemas.openxmlformats.org/officeDocument/2006/relationships" xmlns:p="http://schemas.openxmlformats.org/presentationml/2006/main">
  <p:tag name="BREITE" val="499,9999"/>
  <p:tag name="HOEHE" val="180"/>
</p:tagLst>
</file>

<file path=ppt/tags/tag7.xml><?xml version="1.0" encoding="utf-8"?>
<p:tagLst xmlns:a="http://schemas.openxmlformats.org/drawingml/2006/main" xmlns:r="http://schemas.openxmlformats.org/officeDocument/2006/relationships" xmlns:p="http://schemas.openxmlformats.org/presentationml/2006/main">
  <p:tag name="SLIDELANGUAGE" val="msoLanguageIDEnglishUS"/>
</p:tagLst>
</file>

<file path=ppt/tags/tag70.xml><?xml version="1.0" encoding="utf-8"?>
<p:tagLst xmlns:a="http://schemas.openxmlformats.org/drawingml/2006/main" xmlns:r="http://schemas.openxmlformats.org/officeDocument/2006/relationships" xmlns:p="http://schemas.openxmlformats.org/presentationml/2006/main">
  <p:tag name="BREITE" val="499,9999"/>
  <p:tag name="HOEHE" val="180"/>
</p:tagLst>
</file>

<file path=ppt/tags/tag71.xml><?xml version="1.0" encoding="utf-8"?>
<p:tagLst xmlns:a="http://schemas.openxmlformats.org/drawingml/2006/main" xmlns:r="http://schemas.openxmlformats.org/officeDocument/2006/relationships" xmlns:p="http://schemas.openxmlformats.org/presentationml/2006/main">
  <p:tag name="BREITE" val="499,9999"/>
  <p:tag name="HOEHE" val="180"/>
</p:tagLst>
</file>

<file path=ppt/tags/tag72.xml><?xml version="1.0" encoding="utf-8"?>
<p:tagLst xmlns:a="http://schemas.openxmlformats.org/drawingml/2006/main" xmlns:r="http://schemas.openxmlformats.org/officeDocument/2006/relationships" xmlns:p="http://schemas.openxmlformats.org/presentationml/2006/main">
  <p:tag name="BREITE" val="499,9999"/>
  <p:tag name="HOEHE" val="180"/>
</p:tagLst>
</file>

<file path=ppt/tags/tag73.xml><?xml version="1.0" encoding="utf-8"?>
<p:tagLst xmlns:a="http://schemas.openxmlformats.org/drawingml/2006/main" xmlns:r="http://schemas.openxmlformats.org/officeDocument/2006/relationships" xmlns:p="http://schemas.openxmlformats.org/presentationml/2006/main">
  <p:tag name="BREITE" val="499,9999"/>
  <p:tag name="HOEHE" val="180"/>
</p:tagLst>
</file>

<file path=ppt/tags/tag74.xml><?xml version="1.0" encoding="utf-8"?>
<p:tagLst xmlns:a="http://schemas.openxmlformats.org/drawingml/2006/main" xmlns:r="http://schemas.openxmlformats.org/officeDocument/2006/relationships" xmlns:p="http://schemas.openxmlformats.org/presentationml/2006/main">
  <p:tag name="BREITE" val="499,9999"/>
  <p:tag name="HOEHE" val="180"/>
</p:tagLst>
</file>

<file path=ppt/tags/tag75.xml><?xml version="1.0" encoding="utf-8"?>
<p:tagLst xmlns:a="http://schemas.openxmlformats.org/drawingml/2006/main" xmlns:r="http://schemas.openxmlformats.org/officeDocument/2006/relationships" xmlns:p="http://schemas.openxmlformats.org/presentationml/2006/main">
  <p:tag name="SLIDELANGUAGE" val="msoLanguageIDEnglishUS"/>
</p:tagLst>
</file>

<file path=ppt/tags/tag76.xml><?xml version="1.0" encoding="utf-8"?>
<p:tagLst xmlns:a="http://schemas.openxmlformats.org/drawingml/2006/main" xmlns:r="http://schemas.openxmlformats.org/officeDocument/2006/relationships" xmlns:p="http://schemas.openxmlformats.org/presentationml/2006/main">
  <p:tag name="SLIDELANGUAGE" val="msoLanguageIDEnglishUS"/>
</p:tagLst>
</file>

<file path=ppt/tags/tag77.xml><?xml version="1.0" encoding="utf-8"?>
<p:tagLst xmlns:a="http://schemas.openxmlformats.org/drawingml/2006/main" xmlns:r="http://schemas.openxmlformats.org/officeDocument/2006/relationships" xmlns:p="http://schemas.openxmlformats.org/presentationml/2006/main">
  <p:tag name="BREITE" val="499,9999"/>
  <p:tag name="HOEHE" val="180"/>
</p:tagLst>
</file>

<file path=ppt/tags/tag78.xml><?xml version="1.0" encoding="utf-8"?>
<p:tagLst xmlns:a="http://schemas.openxmlformats.org/drawingml/2006/main" xmlns:r="http://schemas.openxmlformats.org/officeDocument/2006/relationships" xmlns:p="http://schemas.openxmlformats.org/presentationml/2006/main">
  <p:tag name="BREITE" val="499,9999"/>
  <p:tag name="HOEHE" val="180"/>
</p:tagLst>
</file>

<file path=ppt/tags/tag79.xml><?xml version="1.0" encoding="utf-8"?>
<p:tagLst xmlns:a="http://schemas.openxmlformats.org/drawingml/2006/main" xmlns:r="http://schemas.openxmlformats.org/officeDocument/2006/relationships" xmlns:p="http://schemas.openxmlformats.org/presentationml/2006/main">
  <p:tag name="BREITE" val="499,9999"/>
  <p:tag name="HOEHE" val="180"/>
</p:tagLst>
</file>

<file path=ppt/tags/tag8.xml><?xml version="1.0" encoding="utf-8"?>
<p:tagLst xmlns:a="http://schemas.openxmlformats.org/drawingml/2006/main" xmlns:r="http://schemas.openxmlformats.org/officeDocument/2006/relationships" xmlns:p="http://schemas.openxmlformats.org/presentationml/2006/main">
  <p:tag name="SLIDELANGUAGE" val="msoLanguageIDEnglishUS"/>
</p:tagLst>
</file>

<file path=ppt/tags/tag80.xml><?xml version="1.0" encoding="utf-8"?>
<p:tagLst xmlns:a="http://schemas.openxmlformats.org/drawingml/2006/main" xmlns:r="http://schemas.openxmlformats.org/officeDocument/2006/relationships" xmlns:p="http://schemas.openxmlformats.org/presentationml/2006/main">
  <p:tag name="BREITE" val="499,9999"/>
  <p:tag name="HOEHE" val="180"/>
</p:tagLst>
</file>

<file path=ppt/tags/tag81.xml><?xml version="1.0" encoding="utf-8"?>
<p:tagLst xmlns:a="http://schemas.openxmlformats.org/drawingml/2006/main" xmlns:r="http://schemas.openxmlformats.org/officeDocument/2006/relationships" xmlns:p="http://schemas.openxmlformats.org/presentationml/2006/main">
  <p:tag name="BREITE" val="499,9999"/>
  <p:tag name="HOEHE" val="180"/>
</p:tagLst>
</file>

<file path=ppt/tags/tag82.xml><?xml version="1.0" encoding="utf-8"?>
<p:tagLst xmlns:a="http://schemas.openxmlformats.org/drawingml/2006/main" xmlns:r="http://schemas.openxmlformats.org/officeDocument/2006/relationships" xmlns:p="http://schemas.openxmlformats.org/presentationml/2006/main">
  <p:tag name="BREITE" val="499,9999"/>
  <p:tag name="HOEHE" val="180"/>
</p:tagLst>
</file>

<file path=ppt/tags/tag83.xml><?xml version="1.0" encoding="utf-8"?>
<p:tagLst xmlns:a="http://schemas.openxmlformats.org/drawingml/2006/main" xmlns:r="http://schemas.openxmlformats.org/officeDocument/2006/relationships" xmlns:p="http://schemas.openxmlformats.org/presentationml/2006/main">
  <p:tag name="BREITE" val="499,9999"/>
  <p:tag name="HOEHE" val="180"/>
</p:tagLst>
</file>

<file path=ppt/tags/tag84.xml><?xml version="1.0" encoding="utf-8"?>
<p:tagLst xmlns:a="http://schemas.openxmlformats.org/drawingml/2006/main" xmlns:r="http://schemas.openxmlformats.org/officeDocument/2006/relationships" xmlns:p="http://schemas.openxmlformats.org/presentationml/2006/main">
  <p:tag name="BREITE" val="499,9999"/>
  <p:tag name="HOEHE" val="180"/>
</p:tagLst>
</file>

<file path=ppt/tags/tag85.xml><?xml version="1.0" encoding="utf-8"?>
<p:tagLst xmlns:a="http://schemas.openxmlformats.org/drawingml/2006/main" xmlns:r="http://schemas.openxmlformats.org/officeDocument/2006/relationships" xmlns:p="http://schemas.openxmlformats.org/presentationml/2006/main">
  <p:tag name="BREITE" val="499,9999"/>
  <p:tag name="HOEHE" val="180"/>
</p:tagLst>
</file>

<file path=ppt/tags/tag86.xml><?xml version="1.0" encoding="utf-8"?>
<p:tagLst xmlns:a="http://schemas.openxmlformats.org/drawingml/2006/main" xmlns:r="http://schemas.openxmlformats.org/officeDocument/2006/relationships" xmlns:p="http://schemas.openxmlformats.org/presentationml/2006/main">
  <p:tag name="BREITE" val="499,9999"/>
  <p:tag name="HOEHE" val="180"/>
</p:tagLst>
</file>

<file path=ppt/tags/tag87.xml><?xml version="1.0" encoding="utf-8"?>
<p:tagLst xmlns:a="http://schemas.openxmlformats.org/drawingml/2006/main" xmlns:r="http://schemas.openxmlformats.org/officeDocument/2006/relationships" xmlns:p="http://schemas.openxmlformats.org/presentationml/2006/main">
  <p:tag name="BREITE" val="499,9999"/>
  <p:tag name="HOEHE" val="180"/>
</p:tagLst>
</file>

<file path=ppt/tags/tag88.xml><?xml version="1.0" encoding="utf-8"?>
<p:tagLst xmlns:a="http://schemas.openxmlformats.org/drawingml/2006/main" xmlns:r="http://schemas.openxmlformats.org/officeDocument/2006/relationships" xmlns:p="http://schemas.openxmlformats.org/presentationml/2006/main">
  <p:tag name="BREITE" val="499,9999"/>
  <p:tag name="HOEHE" val="180"/>
</p:tagLst>
</file>

<file path=ppt/tags/tag89.xml><?xml version="1.0" encoding="utf-8"?>
<p:tagLst xmlns:a="http://schemas.openxmlformats.org/drawingml/2006/main" xmlns:r="http://schemas.openxmlformats.org/officeDocument/2006/relationships" xmlns:p="http://schemas.openxmlformats.org/presentationml/2006/main">
  <p:tag name="BREITE" val="499,9999"/>
  <p:tag name="HOEHE" val="180"/>
</p:tagLst>
</file>

<file path=ppt/tags/tag9.xml><?xml version="1.0" encoding="utf-8"?>
<p:tagLst xmlns:a="http://schemas.openxmlformats.org/drawingml/2006/main" xmlns:r="http://schemas.openxmlformats.org/officeDocument/2006/relationships" xmlns:p="http://schemas.openxmlformats.org/presentationml/2006/main">
  <p:tag name="SLIDELANGUAGE" val="msoLanguageIDEnglishUS"/>
</p:tagLst>
</file>

<file path=ppt/tags/tag90.xml><?xml version="1.0" encoding="utf-8"?>
<p:tagLst xmlns:a="http://schemas.openxmlformats.org/drawingml/2006/main" xmlns:r="http://schemas.openxmlformats.org/officeDocument/2006/relationships" xmlns:p="http://schemas.openxmlformats.org/presentationml/2006/main">
  <p:tag name="BREITE" val="499,9999"/>
  <p:tag name="HOEHE" val="180"/>
</p:tagLst>
</file>

<file path=ppt/tags/tag91.xml><?xml version="1.0" encoding="utf-8"?>
<p:tagLst xmlns:a="http://schemas.openxmlformats.org/drawingml/2006/main" xmlns:r="http://schemas.openxmlformats.org/officeDocument/2006/relationships" xmlns:p="http://schemas.openxmlformats.org/presentationml/2006/main">
  <p:tag name="BREITE" val="499,9999"/>
  <p:tag name="HOEHE" val="180"/>
</p:tagLst>
</file>

<file path=ppt/tags/tag92.xml><?xml version="1.0" encoding="utf-8"?>
<p:tagLst xmlns:a="http://schemas.openxmlformats.org/drawingml/2006/main" xmlns:r="http://schemas.openxmlformats.org/officeDocument/2006/relationships" xmlns:p="http://schemas.openxmlformats.org/presentationml/2006/main">
  <p:tag name="SLIDELANGUAGE" val="msoLanguageIDEnglishUS"/>
</p:tagLst>
</file>

<file path=ppt/tags/tag93.xml><?xml version="1.0" encoding="utf-8"?>
<p:tagLst xmlns:a="http://schemas.openxmlformats.org/drawingml/2006/main" xmlns:r="http://schemas.openxmlformats.org/officeDocument/2006/relationships" xmlns:p="http://schemas.openxmlformats.org/presentationml/2006/main">
  <p:tag name="SLIDELANGUAGE" val="msoLanguageIDEnglishUS"/>
</p:tagLst>
</file>

<file path=ppt/tags/tag94.xml><?xml version="1.0" encoding="utf-8"?>
<p:tagLst xmlns:a="http://schemas.openxmlformats.org/drawingml/2006/main" xmlns:r="http://schemas.openxmlformats.org/officeDocument/2006/relationships" xmlns:p="http://schemas.openxmlformats.org/presentationml/2006/main">
  <p:tag name="SLIDELANGUAGE" val="msoLanguageIDEnglishUS"/>
</p:tagLst>
</file>

<file path=ppt/tags/tag95.xml><?xml version="1.0" encoding="utf-8"?>
<p:tagLst xmlns:a="http://schemas.openxmlformats.org/drawingml/2006/main" xmlns:r="http://schemas.openxmlformats.org/officeDocument/2006/relationships" xmlns:p="http://schemas.openxmlformats.org/presentationml/2006/main">
  <p:tag name="SLIDELANGUAGE" val="msoLanguageIDEnglishUS"/>
</p:tagLst>
</file>

<file path=ppt/tags/tag96.xml><?xml version="1.0" encoding="utf-8"?>
<p:tagLst xmlns:a="http://schemas.openxmlformats.org/drawingml/2006/main" xmlns:r="http://schemas.openxmlformats.org/officeDocument/2006/relationships" xmlns:p="http://schemas.openxmlformats.org/presentationml/2006/main">
  <p:tag name="SLIDELANGUAGE" val="msoLanguageIDEnglishUS"/>
</p:tagLst>
</file>

<file path=ppt/tags/tag97.xml><?xml version="1.0" encoding="utf-8"?>
<p:tagLst xmlns:a="http://schemas.openxmlformats.org/drawingml/2006/main" xmlns:r="http://schemas.openxmlformats.org/officeDocument/2006/relationships" xmlns:p="http://schemas.openxmlformats.org/presentationml/2006/main">
  <p:tag name="SLIDELANGUAGE" val="msoLanguageIDEnglishUS"/>
</p:tagLst>
</file>

<file path=ppt/theme/theme1.xml><?xml version="1.0" encoding="utf-8"?>
<a:theme xmlns:a="http://schemas.openxmlformats.org/drawingml/2006/main" name="Office">
  <a:themeElements>
    <a:clrScheme name="Custom 1">
      <a:dk1>
        <a:srgbClr val="000000"/>
      </a:dk1>
      <a:lt1>
        <a:srgbClr val="FFFFFF"/>
      </a:lt1>
      <a:dk2>
        <a:srgbClr val="7E7F7E"/>
      </a:dk2>
      <a:lt2>
        <a:srgbClr val="FFDD16"/>
      </a:lt2>
      <a:accent1>
        <a:srgbClr val="D5D5D5"/>
      </a:accent1>
      <a:accent2>
        <a:srgbClr val="424242"/>
      </a:accent2>
      <a:accent3>
        <a:srgbClr val="A5A5A5"/>
      </a:accent3>
      <a:accent4>
        <a:srgbClr val="FFDD16"/>
      </a:accent4>
      <a:accent5>
        <a:srgbClr val="D5D7FF"/>
      </a:accent5>
      <a:accent6>
        <a:srgbClr val="3DABFF"/>
      </a:accent6>
      <a:hlink>
        <a:srgbClr val="0052FF"/>
      </a:hlink>
      <a:folHlink>
        <a:srgbClr val="7A104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E8FB2A78-CC44-B94A-A281-24C99CA48183}" vid="{1AA2CD39-F8C3-EB44-929C-8AE466F7462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H14 Template</Template>
  <TotalTime>0</TotalTime>
  <Words>2479</Words>
  <Application>Microsoft Office PowerPoint</Application>
  <PresentationFormat>Breitbild</PresentationFormat>
  <Paragraphs>447</Paragraphs>
  <Slides>39</Slides>
  <Notes>0</Notes>
  <HiddenSlides>0</HiddenSlides>
  <MMClips>0</MMClips>
  <ScaleCrop>false</ScaleCrop>
  <HeadingPairs>
    <vt:vector size="6" baseType="variant">
      <vt:variant>
        <vt:lpstr>Verwendete Schriftarten</vt:lpstr>
      </vt:variant>
      <vt:variant>
        <vt:i4>5</vt:i4>
      </vt:variant>
      <vt:variant>
        <vt:lpstr>Design</vt:lpstr>
      </vt:variant>
      <vt:variant>
        <vt:i4>1</vt:i4>
      </vt:variant>
      <vt:variant>
        <vt:lpstr>Folientitel</vt:lpstr>
      </vt:variant>
      <vt:variant>
        <vt:i4>39</vt:i4>
      </vt:variant>
    </vt:vector>
  </HeadingPairs>
  <TitlesOfParts>
    <vt:vector size="45" baseType="lpstr">
      <vt:lpstr>Arial</vt:lpstr>
      <vt:lpstr>Calibri</vt:lpstr>
      <vt:lpstr>Helvetica Neue</vt:lpstr>
      <vt:lpstr>Wingdings</vt:lpstr>
      <vt:lpstr>Wingdings 2</vt:lpstr>
      <vt:lpstr>Office</vt:lpstr>
      <vt:lpstr>Wanderlust          </vt:lpstr>
      <vt:lpstr>PowerPoint-Präsentation</vt:lpstr>
      <vt:lpstr>PowerPoint-Präsentation</vt:lpstr>
      <vt:lpstr>1. Co.-Creation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2. Exploration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3. Experimentation</vt:lpstr>
      <vt:lpstr>PowerPoint-Präsentation</vt:lpstr>
      <vt:lpstr>PowerPoint-Präsentation</vt:lpstr>
      <vt:lpstr>PowerPoint-Präsentation</vt:lpstr>
      <vt:lpstr>PowerPoint-Präsentation</vt:lpstr>
      <vt:lpstr>4. Evaluation</vt:lpstr>
      <vt:lpstr>PowerPoint-Präsentation</vt:lpstr>
      <vt:lpstr>PowerPoint-Präsentation</vt:lpstr>
      <vt:lpstr>1. Co.-Creation</vt:lpstr>
      <vt:lpstr>PowerPoint-Präsentation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Folienmaster</dc:title>
  <dc:creator>Oldach, Lukas</dc:creator>
  <cp:lastModifiedBy>Oldach, Lukas</cp:lastModifiedBy>
  <cp:revision>167</cp:revision>
  <dcterms:created xsi:type="dcterms:W3CDTF">2017-11-20T10:50:07Z</dcterms:created>
  <dcterms:modified xsi:type="dcterms:W3CDTF">2018-01-30T10:58:37Z</dcterms:modified>
</cp:coreProperties>
</file>